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1.xml"/>
  <Override ContentType="application/vnd.ms-office.chartcolorstyle+xml" PartName="/ppt/charts/colors2.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2.xml"/>
  <Override ContentType="application/vnd.openxmlformats-officedocument.drawingml.chart+xml" PartName="/ppt/charts/char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ms-office.chartstyle+xml" PartName="/ppt/charts/style1.xml"/>
  <Override ContentType="application/vnd.ms-office.chartstyle+xml" PartName="/ppt/charts/style2.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12192000"/>
  <p:notesSz cx="6858000" cy="9144000"/>
  <p:embeddedFontLst>
    <p:embeddedFont>
      <p:font typeface="Play"/>
      <p:regular r:id="rId26"/>
      <p:bold r:id="rId27"/>
    </p:embeddedFont>
    <p:embeddedFont>
      <p:font typeface="Montserrat"/>
      <p:regular r:id="rId28"/>
      <p:bold r:id="rId29"/>
      <p:italic r:id="rId30"/>
      <p:boldItalic r:id="rId31"/>
    </p:embeddedFont>
    <p:embeddedFont>
      <p:font typeface="Montserrat Medium"/>
      <p:regular r:id="rId32"/>
      <p:bold r:id="rId33"/>
      <p:italic r:id="rId34"/>
      <p:boldItalic r:id="rId35"/>
    </p:embeddedFont>
    <p:embeddedFont>
      <p:font typeface="Heebo Light"/>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83">
          <p15:clr>
            <a:srgbClr val="A4A3A4"/>
          </p15:clr>
        </p15:guide>
        <p15:guide id="2" pos="3840">
          <p15:clr>
            <a:srgbClr val="A4A3A4"/>
          </p15:clr>
        </p15:guide>
      </p15:sldGuideLst>
    </p:ext>
    <p:ext uri="GoogleSlidesCustomDataVersion2">
      <go:slidesCustomData xmlns:go="http://customooxmlschemas.google.com/" r:id="rId38" roundtripDataSignature="AMtx7mjmZIkbuf7UshKW5NQCneon8K037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83"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regular.fntdata"/><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font" Target="fonts/Pl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MontserratMedium-bold.fntdata"/><Relationship Id="rId10" Type="http://schemas.openxmlformats.org/officeDocument/2006/relationships/slide" Target="slides/slide5.xml"/><Relationship Id="rId32" Type="http://schemas.openxmlformats.org/officeDocument/2006/relationships/font" Target="fonts/MontserratMedium-regular.fntdata"/><Relationship Id="rId13" Type="http://schemas.openxmlformats.org/officeDocument/2006/relationships/slide" Target="slides/slide8.xml"/><Relationship Id="rId35" Type="http://schemas.openxmlformats.org/officeDocument/2006/relationships/font" Target="fonts/MontserratMedium-boldItalic.fntdata"/><Relationship Id="rId12" Type="http://schemas.openxmlformats.org/officeDocument/2006/relationships/slide" Target="slides/slide7.xml"/><Relationship Id="rId34" Type="http://schemas.openxmlformats.org/officeDocument/2006/relationships/font" Target="fonts/MontserratMedium-italic.fntdata"/><Relationship Id="rId15" Type="http://schemas.openxmlformats.org/officeDocument/2006/relationships/slide" Target="slides/slide10.xml"/><Relationship Id="rId37" Type="http://schemas.openxmlformats.org/officeDocument/2006/relationships/font" Target="fonts/HeeboLight-bold.fntdata"/><Relationship Id="rId14" Type="http://schemas.openxmlformats.org/officeDocument/2006/relationships/slide" Target="slides/slide9.xml"/><Relationship Id="rId36" Type="http://schemas.openxmlformats.org/officeDocument/2006/relationships/font" Target="fonts/HeeboLight-regular.fntdata"/><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s-CL"/>
        </a:p>
      </c:txPr>
    </c:title>
    <c:autoTitleDeleted val="0"/>
    <c:plotArea>
      <c:layout/>
      <c:pieChart>
        <c:varyColors val="1"/>
        <c:ser>
          <c:idx val="0"/>
          <c:order val="0"/>
          <c:tx>
            <c:strRef>
              <c:f>Hoja1!$B$1</c:f>
              <c:strCache>
                <c:ptCount val="1"/>
                <c:pt idx="0">
                  <c:v>Pruebas realizadas de registro de usuarios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Hoja1!$A$2:$A$5</c:f>
              <c:strCache>
                <c:ptCount val="2"/>
                <c:pt idx="0">
                  <c:v>Éxito</c:v>
                </c:pt>
                <c:pt idx="1">
                  <c:v>Fracaso</c:v>
                </c:pt>
              </c:strCache>
            </c:strRef>
          </c:cat>
          <c:val>
            <c:numRef>
              <c:f>Hoja1!$B$2:$B$5</c:f>
              <c:numCache>
                <c:formatCode>0%</c:formatCode>
                <c:ptCount val="4"/>
                <c:pt idx="0">
                  <c:v>0.9</c:v>
                </c:pt>
                <c:pt idx="1">
                  <c:v>0.1</c:v>
                </c:pt>
              </c:numCache>
            </c:numRef>
          </c:val>
          <c:extLst>
            <c:ext xmlns:c16="http://schemas.microsoft.com/office/drawing/2014/chart" uri="{C3380CC4-5D6E-409C-BE32-E72D297353CC}">
              <c16:uniqueId val="{00000000-A08F-42D4-913D-3703F72E6AA0}"/>
            </c:ext>
          </c:extLst>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CL"/>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L"/>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s-MX" dirty="0"/>
              <a:t>Pruebas realizadas de conexión</a:t>
            </a:r>
            <a:r>
              <a:rPr lang="es-MX" baseline="0" dirty="0"/>
              <a:t> con </a:t>
            </a:r>
            <a:r>
              <a:rPr lang="es-MX" baseline="0" dirty="0" err="1"/>
              <a:t>OpenAI</a:t>
            </a:r>
            <a:endParaRPr lang="es-MX"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s-CL"/>
        </a:p>
      </c:txPr>
    </c:title>
    <c:autoTitleDeleted val="0"/>
    <c:plotArea>
      <c:layout/>
      <c:pieChart>
        <c:varyColors val="1"/>
        <c:ser>
          <c:idx val="0"/>
          <c:order val="0"/>
          <c:tx>
            <c:strRef>
              <c:f>Hoja1!$B$1</c:f>
              <c:strCache>
                <c:ptCount val="1"/>
                <c:pt idx="0">
                  <c:v>Pruebas realizadas de registro de usuarios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EB7-46FB-85D8-D80B2147D8C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EB7-46FB-85D8-D80B2147D8C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EB7-46FB-85D8-D80B2147D8C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EB7-46FB-85D8-D80B2147D8C3}"/>
              </c:ext>
            </c:extLst>
          </c:dPt>
          <c:cat>
            <c:strRef>
              <c:f>Hoja1!$A$2:$A$5</c:f>
              <c:strCache>
                <c:ptCount val="2"/>
                <c:pt idx="0">
                  <c:v>Éxito</c:v>
                </c:pt>
                <c:pt idx="1">
                  <c:v>Fracaso</c:v>
                </c:pt>
              </c:strCache>
            </c:strRef>
          </c:cat>
          <c:val>
            <c:numRef>
              <c:f>Hoja1!$B$2:$B$5</c:f>
              <c:numCache>
                <c:formatCode>0%</c:formatCode>
                <c:ptCount val="4"/>
                <c:pt idx="0">
                  <c:v>0.85</c:v>
                </c:pt>
                <c:pt idx="1">
                  <c:v>0.15</c:v>
                </c:pt>
              </c:numCache>
            </c:numRef>
          </c:val>
          <c:extLst>
            <c:ext xmlns:c16="http://schemas.microsoft.com/office/drawing/2014/chart" uri="{C3380CC4-5D6E-409C-BE32-E72D297353CC}">
              <c16:uniqueId val="{00000008-4EB7-46FB-85D8-D80B2147D8C3}"/>
            </c:ext>
          </c:extLst>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CL"/>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jpg>
</file>

<file path=ppt/media/image31.jpg>
</file>

<file path=ppt/media/image32.png>
</file>

<file path=ppt/media/image3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4" name="Shape 14"/>
        <p:cNvGrpSpPr/>
        <p:nvPr/>
      </p:nvGrpSpPr>
      <p:grpSpPr>
        <a:xfrm>
          <a:off x="0" y="0"/>
          <a:ext cx="0" cy="0"/>
          <a:chOff x="0" y="0"/>
          <a:chExt cx="0" cy="0"/>
        </a:xfrm>
      </p:grpSpPr>
      <p:sp>
        <p:nvSpPr>
          <p:cNvPr id="15" name="Google Shape;15;p22"/>
          <p:cNvSpPr/>
          <p:nvPr/>
        </p:nvSpPr>
        <p:spPr>
          <a:xfrm>
            <a:off x="5318308" y="0"/>
            <a:ext cx="6873692" cy="685800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6" name="Google Shape;16;p22"/>
          <p:cNvSpPr txBox="1"/>
          <p:nvPr>
            <p:ph type="ctrTitle"/>
          </p:nvPr>
        </p:nvSpPr>
        <p:spPr>
          <a:xfrm>
            <a:off x="1143000" y="1181098"/>
            <a:ext cx="8986580" cy="2832404"/>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lt1"/>
              </a:buClr>
              <a:buSzPts val="4800"/>
              <a:buFont typeface="Play"/>
              <a:buNone/>
              <a:defRPr sz="48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2"/>
          <p:cNvSpPr txBox="1"/>
          <p:nvPr>
            <p:ph idx="1" type="subTitle"/>
          </p:nvPr>
        </p:nvSpPr>
        <p:spPr>
          <a:xfrm>
            <a:off x="1143000" y="5463522"/>
            <a:ext cx="8986580" cy="650311"/>
          </a:xfrm>
          <a:prstGeom prst="rect">
            <a:avLst/>
          </a:prstGeom>
          <a:noFill/>
          <a:ln>
            <a:noFill/>
          </a:ln>
        </p:spPr>
        <p:txBody>
          <a:bodyPr anchorCtr="0" anchor="t" bIns="45700" lIns="91425" spcFirstLastPara="1" rIns="91425" wrap="square" tIns="45700">
            <a:normAutofit/>
          </a:bodyPr>
          <a:lstStyle>
            <a:lvl1pPr lvl="0" algn="l">
              <a:lnSpc>
                <a:spcPct val="100000"/>
              </a:lnSpc>
              <a:spcBef>
                <a:spcPts val="1000"/>
              </a:spcBef>
              <a:spcAft>
                <a:spcPts val="0"/>
              </a:spcAft>
              <a:buClr>
                <a:schemeClr val="lt1"/>
              </a:buClr>
              <a:buSzPts val="1800"/>
              <a:buNone/>
              <a:defRPr sz="1800"/>
            </a:lvl1pPr>
            <a:lvl2pPr lvl="1" algn="ctr">
              <a:lnSpc>
                <a:spcPct val="120000"/>
              </a:lnSpc>
              <a:spcBef>
                <a:spcPts val="500"/>
              </a:spcBef>
              <a:spcAft>
                <a:spcPts val="0"/>
              </a:spcAft>
              <a:buClr>
                <a:schemeClr val="lt1"/>
              </a:buClr>
              <a:buSzPts val="2000"/>
              <a:buFont typeface="Play"/>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Font typeface="Play"/>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8" name="Google Shape;18;p22"/>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2"/>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2"/>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1" name="Google Shape;21;p22"/>
          <p:cNvCxnSpPr/>
          <p:nvPr/>
        </p:nvCxnSpPr>
        <p:spPr>
          <a:xfrm>
            <a:off x="1188357" y="5151666"/>
            <a:ext cx="9822543" cy="0"/>
          </a:xfrm>
          <a:prstGeom prst="straightConnector1">
            <a:avLst/>
          </a:prstGeom>
          <a:noFill/>
          <a:ln cap="flat" cmpd="sng" w="12700">
            <a:solidFill>
              <a:schemeClr val="lt1"/>
            </a:solidFill>
            <a:prstDash val="solid"/>
            <a:miter lim="800000"/>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3" name="Shape 73"/>
        <p:cNvGrpSpPr/>
        <p:nvPr/>
      </p:nvGrpSpPr>
      <p:grpSpPr>
        <a:xfrm>
          <a:off x="0" y="0"/>
          <a:ext cx="0" cy="0"/>
          <a:chOff x="0" y="0"/>
          <a:chExt cx="0" cy="0"/>
        </a:xfrm>
      </p:grpSpPr>
      <p:sp>
        <p:nvSpPr>
          <p:cNvPr id="74" name="Google Shape;74;p31"/>
          <p:cNvSpPr txBox="1"/>
          <p:nvPr>
            <p:ph type="title"/>
          </p:nvPr>
        </p:nvSpPr>
        <p:spPr>
          <a:xfrm>
            <a:off x="1143000" y="872935"/>
            <a:ext cx="9905999" cy="1360898"/>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31"/>
          <p:cNvSpPr txBox="1"/>
          <p:nvPr>
            <p:ph idx="1" type="body"/>
          </p:nvPr>
        </p:nvSpPr>
        <p:spPr>
          <a:xfrm rot="5400000">
            <a:off x="4312441" y="-837415"/>
            <a:ext cx="3567118" cy="9905999"/>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6" name="Google Shape;76;p31"/>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1"/>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1"/>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9" name="Shape 79"/>
        <p:cNvGrpSpPr/>
        <p:nvPr/>
      </p:nvGrpSpPr>
      <p:grpSpPr>
        <a:xfrm>
          <a:off x="0" y="0"/>
          <a:ext cx="0" cy="0"/>
          <a:chOff x="0" y="0"/>
          <a:chExt cx="0" cy="0"/>
        </a:xfrm>
      </p:grpSpPr>
      <p:sp>
        <p:nvSpPr>
          <p:cNvPr id="80" name="Google Shape;80;p32"/>
          <p:cNvSpPr txBox="1"/>
          <p:nvPr>
            <p:ph type="title"/>
          </p:nvPr>
        </p:nvSpPr>
        <p:spPr>
          <a:xfrm rot="5400000">
            <a:off x="7296149" y="2146976"/>
            <a:ext cx="5029201" cy="2476499"/>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32"/>
          <p:cNvSpPr txBox="1"/>
          <p:nvPr>
            <p:ph idx="1" type="body"/>
          </p:nvPr>
        </p:nvSpPr>
        <p:spPr>
          <a:xfrm rot="5400000">
            <a:off x="2290864" y="-277238"/>
            <a:ext cx="5029201" cy="732492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2" name="Google Shape;82;p32"/>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2"/>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2"/>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23"/>
          <p:cNvSpPr txBox="1"/>
          <p:nvPr>
            <p:ph type="title"/>
          </p:nvPr>
        </p:nvSpPr>
        <p:spPr>
          <a:xfrm>
            <a:off x="1143000" y="872935"/>
            <a:ext cx="9905999" cy="1360898"/>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23"/>
          <p:cNvSpPr txBox="1"/>
          <p:nvPr>
            <p:ph idx="1" type="body"/>
          </p:nvPr>
        </p:nvSpPr>
        <p:spPr>
          <a:xfrm>
            <a:off x="1143000" y="2332026"/>
            <a:ext cx="9905999" cy="356711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5" name="Google Shape;25;p23"/>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3"/>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3"/>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24"/>
          <p:cNvSpPr txBox="1"/>
          <p:nvPr>
            <p:ph type="title"/>
          </p:nvPr>
        </p:nvSpPr>
        <p:spPr>
          <a:xfrm>
            <a:off x="1143000" y="1709738"/>
            <a:ext cx="8520952" cy="285273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4800"/>
              <a:buFont typeface="Pla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24"/>
          <p:cNvSpPr txBox="1"/>
          <p:nvPr>
            <p:ph idx="1" type="body"/>
          </p:nvPr>
        </p:nvSpPr>
        <p:spPr>
          <a:xfrm>
            <a:off x="1143000" y="4589466"/>
            <a:ext cx="8520952" cy="81326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800"/>
              <a:buNone/>
              <a:defRPr sz="1800">
                <a:solidFill>
                  <a:schemeClr val="lt1"/>
                </a:solidFill>
              </a:defRPr>
            </a:lvl1pPr>
            <a:lvl2pPr indent="-228600" lvl="1" marL="914400" algn="l">
              <a:lnSpc>
                <a:spcPct val="120000"/>
              </a:lnSpc>
              <a:spcBef>
                <a:spcPts val="500"/>
              </a:spcBef>
              <a:spcAft>
                <a:spcPts val="0"/>
              </a:spcAft>
              <a:buClr>
                <a:schemeClr val="lt1"/>
              </a:buClr>
              <a:buSzPts val="2000"/>
              <a:buFont typeface="Play"/>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Font typeface="Play"/>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1" name="Google Shape;31;p24"/>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4"/>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4"/>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25"/>
          <p:cNvSpPr txBox="1"/>
          <p:nvPr>
            <p:ph type="title"/>
          </p:nvPr>
        </p:nvSpPr>
        <p:spPr>
          <a:xfrm>
            <a:off x="1143000" y="872935"/>
            <a:ext cx="9905999" cy="1360898"/>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25"/>
          <p:cNvSpPr txBox="1"/>
          <p:nvPr>
            <p:ph idx="1" type="body"/>
          </p:nvPr>
        </p:nvSpPr>
        <p:spPr>
          <a:xfrm>
            <a:off x="1143000" y="2339501"/>
            <a:ext cx="4798979" cy="3550597"/>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7" name="Google Shape;37;p25"/>
          <p:cNvSpPr txBox="1"/>
          <p:nvPr>
            <p:ph idx="2" type="body"/>
          </p:nvPr>
        </p:nvSpPr>
        <p:spPr>
          <a:xfrm>
            <a:off x="6250020" y="2339501"/>
            <a:ext cx="4798980" cy="3550597"/>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8" name="Google Shape;38;p25"/>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5"/>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25"/>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26"/>
          <p:cNvSpPr txBox="1"/>
          <p:nvPr>
            <p:ph type="title"/>
          </p:nvPr>
        </p:nvSpPr>
        <p:spPr>
          <a:xfrm>
            <a:off x="1143000" y="1133272"/>
            <a:ext cx="9905999" cy="846307"/>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26"/>
          <p:cNvSpPr txBox="1"/>
          <p:nvPr>
            <p:ph idx="1" type="body"/>
          </p:nvPr>
        </p:nvSpPr>
        <p:spPr>
          <a:xfrm>
            <a:off x="1142999" y="2067127"/>
            <a:ext cx="4798980" cy="710119"/>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b="0" sz="2000" cap="none"/>
            </a:lvl1pPr>
            <a:lvl2pPr indent="-228600" lvl="1" marL="914400" algn="l">
              <a:lnSpc>
                <a:spcPct val="120000"/>
              </a:lnSpc>
              <a:spcBef>
                <a:spcPts val="500"/>
              </a:spcBef>
              <a:spcAft>
                <a:spcPts val="0"/>
              </a:spcAft>
              <a:buClr>
                <a:schemeClr val="lt1"/>
              </a:buClr>
              <a:buSzPts val="2000"/>
              <a:buFont typeface="Play"/>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Font typeface="Play"/>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4" name="Google Shape;44;p26"/>
          <p:cNvSpPr txBox="1"/>
          <p:nvPr>
            <p:ph idx="2" type="body"/>
          </p:nvPr>
        </p:nvSpPr>
        <p:spPr>
          <a:xfrm>
            <a:off x="1143001" y="2864795"/>
            <a:ext cx="4798978" cy="3025304"/>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5" name="Google Shape;45;p26"/>
          <p:cNvSpPr txBox="1"/>
          <p:nvPr>
            <p:ph idx="3" type="body"/>
          </p:nvPr>
        </p:nvSpPr>
        <p:spPr>
          <a:xfrm>
            <a:off x="6250018" y="2067127"/>
            <a:ext cx="4798981" cy="710119"/>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b="0" sz="2000" cap="none"/>
            </a:lvl1pPr>
            <a:lvl2pPr indent="-228600" lvl="1" marL="914400" algn="l">
              <a:lnSpc>
                <a:spcPct val="120000"/>
              </a:lnSpc>
              <a:spcBef>
                <a:spcPts val="500"/>
              </a:spcBef>
              <a:spcAft>
                <a:spcPts val="0"/>
              </a:spcAft>
              <a:buClr>
                <a:schemeClr val="lt1"/>
              </a:buClr>
              <a:buSzPts val="2000"/>
              <a:buFont typeface="Play"/>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Font typeface="Play"/>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6" name="Google Shape;46;p26"/>
          <p:cNvSpPr txBox="1"/>
          <p:nvPr>
            <p:ph idx="4" type="body"/>
          </p:nvPr>
        </p:nvSpPr>
        <p:spPr>
          <a:xfrm>
            <a:off x="6250019" y="2864795"/>
            <a:ext cx="4798982" cy="3025304"/>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7" name="Google Shape;47;p26"/>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6"/>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6"/>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27"/>
          <p:cNvSpPr txBox="1"/>
          <p:nvPr>
            <p:ph type="title"/>
          </p:nvPr>
        </p:nvSpPr>
        <p:spPr>
          <a:xfrm>
            <a:off x="2019300" y="1322615"/>
            <a:ext cx="8175171" cy="4212771"/>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lt1"/>
              </a:buClr>
              <a:buSzPts val="40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27"/>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7"/>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7"/>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55" name="Shape 55"/>
        <p:cNvGrpSpPr/>
        <p:nvPr/>
      </p:nvGrpSpPr>
      <p:grpSpPr>
        <a:xfrm>
          <a:off x="0" y="0"/>
          <a:ext cx="0" cy="0"/>
          <a:chOff x="0" y="0"/>
          <a:chExt cx="0" cy="0"/>
        </a:xfrm>
      </p:grpSpPr>
      <p:sp>
        <p:nvSpPr>
          <p:cNvPr id="56" name="Google Shape;56;p28"/>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8"/>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8"/>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59" name="Shape 59"/>
        <p:cNvGrpSpPr/>
        <p:nvPr/>
      </p:nvGrpSpPr>
      <p:grpSpPr>
        <a:xfrm>
          <a:off x="0" y="0"/>
          <a:ext cx="0" cy="0"/>
          <a:chOff x="0" y="0"/>
          <a:chExt cx="0" cy="0"/>
        </a:xfrm>
      </p:grpSpPr>
      <p:sp>
        <p:nvSpPr>
          <p:cNvPr id="60" name="Google Shape;60;p29"/>
          <p:cNvSpPr txBox="1"/>
          <p:nvPr>
            <p:ph type="title"/>
          </p:nvPr>
        </p:nvSpPr>
        <p:spPr>
          <a:xfrm>
            <a:off x="1143000" y="1600200"/>
            <a:ext cx="3932237" cy="1964986"/>
          </a:xfrm>
          <a:prstGeom prst="rect">
            <a:avLst/>
          </a:prstGeom>
          <a:noFill/>
          <a:ln>
            <a:noFill/>
          </a:ln>
        </p:spPr>
        <p:txBody>
          <a:bodyPr anchorCtr="0" anchor="b" bIns="45700" lIns="91425" spcFirstLastPara="1" rIns="91425" wrap="square" tIns="45700">
            <a:normAutofit/>
          </a:bodyPr>
          <a:lstStyle>
            <a:lvl1pPr lvl="0" algn="l">
              <a:lnSpc>
                <a:spcPct val="110000"/>
              </a:lnSpc>
              <a:spcBef>
                <a:spcPts val="0"/>
              </a:spcBef>
              <a:spcAft>
                <a:spcPts val="0"/>
              </a:spcAft>
              <a:buClr>
                <a:schemeClr val="lt1"/>
              </a:buClr>
              <a:buSzPts val="2400"/>
              <a:buFont typeface="Play"/>
              <a:buNone/>
              <a:defRPr sz="24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29"/>
          <p:cNvSpPr txBox="1"/>
          <p:nvPr>
            <p:ph idx="1" type="body"/>
          </p:nvPr>
        </p:nvSpPr>
        <p:spPr>
          <a:xfrm>
            <a:off x="5627451" y="987425"/>
            <a:ext cx="5421548"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120000"/>
              </a:lnSpc>
              <a:spcBef>
                <a:spcPts val="1000"/>
              </a:spcBef>
              <a:spcAft>
                <a:spcPts val="0"/>
              </a:spcAft>
              <a:buClr>
                <a:schemeClr val="lt1"/>
              </a:buClr>
              <a:buSzPts val="3200"/>
              <a:buChar char="•"/>
              <a:defRPr sz="3200"/>
            </a:lvl1pPr>
            <a:lvl2pPr indent="-228600" lvl="1" marL="914400" algn="l">
              <a:lnSpc>
                <a:spcPct val="120000"/>
              </a:lnSpc>
              <a:spcBef>
                <a:spcPts val="500"/>
              </a:spcBef>
              <a:spcAft>
                <a:spcPts val="0"/>
              </a:spcAft>
              <a:buClr>
                <a:schemeClr val="lt1"/>
              </a:buClr>
              <a:buSzPts val="2800"/>
              <a:buFont typeface="Play"/>
              <a:buNone/>
              <a:defRPr sz="2800"/>
            </a:lvl2pPr>
            <a:lvl3pPr indent="-381000" lvl="2" marL="1371600" algn="l">
              <a:lnSpc>
                <a:spcPct val="120000"/>
              </a:lnSpc>
              <a:spcBef>
                <a:spcPts val="500"/>
              </a:spcBef>
              <a:spcAft>
                <a:spcPts val="0"/>
              </a:spcAft>
              <a:buClr>
                <a:schemeClr val="lt1"/>
              </a:buClr>
              <a:buSzPts val="2400"/>
              <a:buChar char="•"/>
              <a:defRPr sz="2400"/>
            </a:lvl3pPr>
            <a:lvl4pPr indent="-228600" lvl="3" marL="1828800" algn="l">
              <a:lnSpc>
                <a:spcPct val="120000"/>
              </a:lnSpc>
              <a:spcBef>
                <a:spcPts val="500"/>
              </a:spcBef>
              <a:spcAft>
                <a:spcPts val="0"/>
              </a:spcAft>
              <a:buClr>
                <a:schemeClr val="lt1"/>
              </a:buClr>
              <a:buSzPts val="2000"/>
              <a:buFont typeface="Play"/>
              <a:buNone/>
              <a:defRPr sz="2000"/>
            </a:lvl4pPr>
            <a:lvl5pPr indent="-355600" lvl="4" marL="2286000" algn="l">
              <a:lnSpc>
                <a:spcPct val="12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62" name="Google Shape;62;p29"/>
          <p:cNvSpPr txBox="1"/>
          <p:nvPr>
            <p:ph idx="2" type="body"/>
          </p:nvPr>
        </p:nvSpPr>
        <p:spPr>
          <a:xfrm>
            <a:off x="1143000" y="3662464"/>
            <a:ext cx="3932237" cy="2206523"/>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600"/>
              <a:buNone/>
              <a:defRPr i="1" sz="1600"/>
            </a:lvl1pPr>
            <a:lvl2pPr indent="-228600" lvl="1" marL="914400" algn="l">
              <a:lnSpc>
                <a:spcPct val="120000"/>
              </a:lnSpc>
              <a:spcBef>
                <a:spcPts val="500"/>
              </a:spcBef>
              <a:spcAft>
                <a:spcPts val="0"/>
              </a:spcAft>
              <a:buClr>
                <a:schemeClr val="lt1"/>
              </a:buClr>
              <a:buSzPts val="1400"/>
              <a:buFont typeface="Play"/>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Font typeface="Play"/>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3" name="Google Shape;63;p29"/>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9"/>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9"/>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66" name="Shape 66"/>
        <p:cNvGrpSpPr/>
        <p:nvPr/>
      </p:nvGrpSpPr>
      <p:grpSpPr>
        <a:xfrm>
          <a:off x="0" y="0"/>
          <a:ext cx="0" cy="0"/>
          <a:chOff x="0" y="0"/>
          <a:chExt cx="0" cy="0"/>
        </a:xfrm>
      </p:grpSpPr>
      <p:sp>
        <p:nvSpPr>
          <p:cNvPr id="67" name="Google Shape;67;p30"/>
          <p:cNvSpPr/>
          <p:nvPr>
            <p:ph idx="2" type="pic"/>
          </p:nvPr>
        </p:nvSpPr>
        <p:spPr>
          <a:xfrm>
            <a:off x="5513614" y="987425"/>
            <a:ext cx="5535386" cy="4873625"/>
          </a:xfrm>
          <a:prstGeom prst="rect">
            <a:avLst/>
          </a:prstGeom>
          <a:noFill/>
          <a:ln>
            <a:noFill/>
          </a:ln>
        </p:spPr>
      </p:sp>
      <p:sp>
        <p:nvSpPr>
          <p:cNvPr id="68" name="Google Shape;68;p30"/>
          <p:cNvSpPr txBox="1"/>
          <p:nvPr>
            <p:ph idx="1" type="body"/>
          </p:nvPr>
        </p:nvSpPr>
        <p:spPr>
          <a:xfrm>
            <a:off x="1143000" y="3657601"/>
            <a:ext cx="3932236" cy="2211388"/>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600"/>
              <a:buNone/>
              <a:defRPr i="1" sz="1600"/>
            </a:lvl1pPr>
            <a:lvl2pPr indent="-228600" lvl="1" marL="914400" algn="l">
              <a:lnSpc>
                <a:spcPct val="120000"/>
              </a:lnSpc>
              <a:spcBef>
                <a:spcPts val="500"/>
              </a:spcBef>
              <a:spcAft>
                <a:spcPts val="0"/>
              </a:spcAft>
              <a:buClr>
                <a:schemeClr val="lt1"/>
              </a:buClr>
              <a:buSzPts val="1400"/>
              <a:buFont typeface="Play"/>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Font typeface="Play"/>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9" name="Google Shape;69;p30"/>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0"/>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0"/>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72" name="Google Shape;72;p30"/>
          <p:cNvSpPr txBox="1"/>
          <p:nvPr>
            <p:ph type="title"/>
          </p:nvPr>
        </p:nvSpPr>
        <p:spPr>
          <a:xfrm>
            <a:off x="1143000" y="1600201"/>
            <a:ext cx="3932236" cy="1959428"/>
          </a:xfrm>
          <a:prstGeom prst="rect">
            <a:avLst/>
          </a:prstGeom>
          <a:noFill/>
          <a:ln>
            <a:noFill/>
          </a:ln>
        </p:spPr>
        <p:txBody>
          <a:bodyPr anchorCtr="0" anchor="b" bIns="45700" lIns="91425" spcFirstLastPara="1" rIns="91425" wrap="square" tIns="45700">
            <a:normAutofit/>
          </a:bodyPr>
          <a:lstStyle>
            <a:lvl1pPr lvl="0" algn="l">
              <a:lnSpc>
                <a:spcPct val="110000"/>
              </a:lnSpc>
              <a:spcBef>
                <a:spcPts val="0"/>
              </a:spcBef>
              <a:spcAft>
                <a:spcPts val="0"/>
              </a:spcAft>
              <a:buClr>
                <a:schemeClr val="lt1"/>
              </a:buClr>
              <a:buSzPts val="2400"/>
              <a:buFont typeface="Play"/>
              <a:buNone/>
              <a:defRPr sz="24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21"/>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7" name="Google Shape;7;p21"/>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cxnSp>
        <p:nvCxnSpPr>
          <p:cNvPr id="8" name="Google Shape;8;p21"/>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sp>
        <p:nvSpPr>
          <p:cNvPr id="9" name="Google Shape;9;p21"/>
          <p:cNvSpPr txBox="1"/>
          <p:nvPr>
            <p:ph type="title"/>
          </p:nvPr>
        </p:nvSpPr>
        <p:spPr>
          <a:xfrm>
            <a:off x="1143000" y="872935"/>
            <a:ext cx="9905999" cy="1360898"/>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lt1"/>
              </a:buClr>
              <a:buSzPts val="4000"/>
              <a:buFont typeface="Play"/>
              <a:buNone/>
              <a:defRPr b="0" i="0" sz="4000" u="none" cap="none" strike="noStrike">
                <a:solidFill>
                  <a:schemeClr val="lt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 name="Google Shape;10;p21"/>
          <p:cNvSpPr txBox="1"/>
          <p:nvPr>
            <p:ph idx="1" type="body"/>
          </p:nvPr>
        </p:nvSpPr>
        <p:spPr>
          <a:xfrm>
            <a:off x="1143000" y="2332026"/>
            <a:ext cx="9905999" cy="3567118"/>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lt1"/>
              </a:buClr>
              <a:buSzPts val="2000"/>
              <a:buFont typeface="Arial"/>
              <a:buChar char="•"/>
              <a:defRPr b="0" i="0" sz="2000" u="none" cap="none" strike="noStrike">
                <a:solidFill>
                  <a:schemeClr val="lt1"/>
                </a:solidFill>
                <a:latin typeface="Play"/>
                <a:ea typeface="Play"/>
                <a:cs typeface="Play"/>
                <a:sym typeface="Play"/>
              </a:defRPr>
            </a:lvl1pPr>
            <a:lvl2pPr indent="-228600" lvl="1" marL="914400" marR="0" rtl="0" algn="l">
              <a:lnSpc>
                <a:spcPct val="120000"/>
              </a:lnSpc>
              <a:spcBef>
                <a:spcPts val="500"/>
              </a:spcBef>
              <a:spcAft>
                <a:spcPts val="0"/>
              </a:spcAft>
              <a:buClr>
                <a:schemeClr val="lt1"/>
              </a:buClr>
              <a:buSzPts val="1800"/>
              <a:buFont typeface="Play"/>
              <a:buNone/>
              <a:defRPr b="0" i="1" sz="1800" u="none" cap="none" strike="noStrike">
                <a:solidFill>
                  <a:schemeClr val="lt1"/>
                </a:solidFill>
                <a:latin typeface="Play"/>
                <a:ea typeface="Play"/>
                <a:cs typeface="Play"/>
                <a:sym typeface="Play"/>
              </a:defRPr>
            </a:lvl2pPr>
            <a:lvl3pPr indent="-330200" lvl="2" marL="1371600" marR="0" rtl="0" algn="l">
              <a:lnSpc>
                <a:spcPct val="120000"/>
              </a:lnSpc>
              <a:spcBef>
                <a:spcPts val="500"/>
              </a:spcBef>
              <a:spcAft>
                <a:spcPts val="0"/>
              </a:spcAft>
              <a:buClr>
                <a:schemeClr val="lt1"/>
              </a:buClr>
              <a:buSzPts val="1600"/>
              <a:buFont typeface="Arial"/>
              <a:buChar char="•"/>
              <a:defRPr b="0" i="0" sz="1600" u="none" cap="none" strike="noStrike">
                <a:solidFill>
                  <a:schemeClr val="lt1"/>
                </a:solidFill>
                <a:latin typeface="Play"/>
                <a:ea typeface="Play"/>
                <a:cs typeface="Play"/>
                <a:sym typeface="Play"/>
              </a:defRPr>
            </a:lvl3pPr>
            <a:lvl4pPr indent="-228600" lvl="3" marL="1828800" marR="0" rtl="0" algn="l">
              <a:lnSpc>
                <a:spcPct val="120000"/>
              </a:lnSpc>
              <a:spcBef>
                <a:spcPts val="500"/>
              </a:spcBef>
              <a:spcAft>
                <a:spcPts val="0"/>
              </a:spcAft>
              <a:buClr>
                <a:schemeClr val="lt1"/>
              </a:buClr>
              <a:buSzPts val="1400"/>
              <a:buFont typeface="Play"/>
              <a:buNone/>
              <a:defRPr b="0" i="1" sz="1400" u="none" cap="none" strike="noStrike">
                <a:solidFill>
                  <a:schemeClr val="lt1"/>
                </a:solidFill>
                <a:latin typeface="Play"/>
                <a:ea typeface="Play"/>
                <a:cs typeface="Play"/>
                <a:sym typeface="Play"/>
              </a:defRPr>
            </a:lvl4pPr>
            <a:lvl5pPr indent="-317500" lvl="4" marL="2286000" marR="0" rtl="0" algn="l">
              <a:lnSpc>
                <a:spcPct val="120000"/>
              </a:lnSpc>
              <a:spcBef>
                <a:spcPts val="500"/>
              </a:spcBef>
              <a:spcAft>
                <a:spcPts val="0"/>
              </a:spcAft>
              <a:buClr>
                <a:schemeClr val="lt1"/>
              </a:buClr>
              <a:buSzPts val="1400"/>
              <a:buFont typeface="Arial"/>
              <a:buChar char="•"/>
              <a:defRPr b="0" i="0" sz="1400" u="none" cap="none" strike="noStrike">
                <a:solidFill>
                  <a:schemeClr val="lt1"/>
                </a:solidFill>
                <a:latin typeface="Play"/>
                <a:ea typeface="Play"/>
                <a:cs typeface="Play"/>
                <a:sym typeface="Play"/>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Play"/>
                <a:ea typeface="Play"/>
                <a:cs typeface="Play"/>
                <a:sym typeface="Play"/>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Play"/>
                <a:ea typeface="Play"/>
                <a:cs typeface="Play"/>
                <a:sym typeface="Play"/>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Play"/>
                <a:ea typeface="Play"/>
                <a:cs typeface="Play"/>
                <a:sym typeface="Play"/>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Play"/>
                <a:ea typeface="Play"/>
                <a:cs typeface="Play"/>
                <a:sym typeface="Play"/>
              </a:defRPr>
            </a:lvl9pPr>
          </a:lstStyle>
          <a:p/>
        </p:txBody>
      </p:sp>
      <p:sp>
        <p:nvSpPr>
          <p:cNvPr id="11" name="Google Shape;11;p21"/>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Play"/>
                <a:ea typeface="Play"/>
                <a:cs typeface="Play"/>
                <a:sym typeface="Play"/>
              </a:defRPr>
            </a:lvl1pPr>
            <a:lvl2pPr lvl="1" marR="0" rtl="0" algn="l">
              <a:spcBef>
                <a:spcPts val="0"/>
              </a:spcBef>
              <a:spcAft>
                <a:spcPts val="0"/>
              </a:spcAft>
              <a:buSzPts val="1400"/>
              <a:buNone/>
              <a:defRPr b="0" i="0" sz="1800" u="none" cap="none" strike="noStrike">
                <a:solidFill>
                  <a:schemeClr val="lt1"/>
                </a:solidFill>
                <a:latin typeface="Play"/>
                <a:ea typeface="Play"/>
                <a:cs typeface="Play"/>
                <a:sym typeface="Play"/>
              </a:defRPr>
            </a:lvl2pPr>
            <a:lvl3pPr lvl="2" marR="0" rtl="0" algn="l">
              <a:spcBef>
                <a:spcPts val="0"/>
              </a:spcBef>
              <a:spcAft>
                <a:spcPts val="0"/>
              </a:spcAft>
              <a:buSzPts val="1400"/>
              <a:buNone/>
              <a:defRPr b="0" i="0" sz="1800" u="none" cap="none" strike="noStrike">
                <a:solidFill>
                  <a:schemeClr val="lt1"/>
                </a:solidFill>
                <a:latin typeface="Play"/>
                <a:ea typeface="Play"/>
                <a:cs typeface="Play"/>
                <a:sym typeface="Play"/>
              </a:defRPr>
            </a:lvl3pPr>
            <a:lvl4pPr lvl="3" marR="0" rtl="0" algn="l">
              <a:spcBef>
                <a:spcPts val="0"/>
              </a:spcBef>
              <a:spcAft>
                <a:spcPts val="0"/>
              </a:spcAft>
              <a:buSzPts val="1400"/>
              <a:buNone/>
              <a:defRPr b="0" i="0" sz="1800" u="none" cap="none" strike="noStrike">
                <a:solidFill>
                  <a:schemeClr val="lt1"/>
                </a:solidFill>
                <a:latin typeface="Play"/>
                <a:ea typeface="Play"/>
                <a:cs typeface="Play"/>
                <a:sym typeface="Play"/>
              </a:defRPr>
            </a:lvl4pPr>
            <a:lvl5pPr lvl="4" marR="0" rtl="0" algn="l">
              <a:spcBef>
                <a:spcPts val="0"/>
              </a:spcBef>
              <a:spcAft>
                <a:spcPts val="0"/>
              </a:spcAft>
              <a:buSzPts val="1400"/>
              <a:buNone/>
              <a:defRPr b="0" i="0" sz="1800" u="none" cap="none" strike="noStrike">
                <a:solidFill>
                  <a:schemeClr val="lt1"/>
                </a:solidFill>
                <a:latin typeface="Play"/>
                <a:ea typeface="Play"/>
                <a:cs typeface="Play"/>
                <a:sym typeface="Play"/>
              </a:defRPr>
            </a:lvl5pPr>
            <a:lvl6pPr lvl="5" marR="0" rtl="0" algn="l">
              <a:spcBef>
                <a:spcPts val="0"/>
              </a:spcBef>
              <a:spcAft>
                <a:spcPts val="0"/>
              </a:spcAft>
              <a:buSzPts val="1400"/>
              <a:buNone/>
              <a:defRPr b="0" i="0" sz="1800" u="none" cap="none" strike="noStrike">
                <a:solidFill>
                  <a:schemeClr val="lt1"/>
                </a:solidFill>
                <a:latin typeface="Play"/>
                <a:ea typeface="Play"/>
                <a:cs typeface="Play"/>
                <a:sym typeface="Play"/>
              </a:defRPr>
            </a:lvl6pPr>
            <a:lvl7pPr lvl="6" marR="0" rtl="0" algn="l">
              <a:spcBef>
                <a:spcPts val="0"/>
              </a:spcBef>
              <a:spcAft>
                <a:spcPts val="0"/>
              </a:spcAft>
              <a:buSzPts val="1400"/>
              <a:buNone/>
              <a:defRPr b="0" i="0" sz="1800" u="none" cap="none" strike="noStrike">
                <a:solidFill>
                  <a:schemeClr val="lt1"/>
                </a:solidFill>
                <a:latin typeface="Play"/>
                <a:ea typeface="Play"/>
                <a:cs typeface="Play"/>
                <a:sym typeface="Play"/>
              </a:defRPr>
            </a:lvl7pPr>
            <a:lvl8pPr lvl="7" marR="0" rtl="0" algn="l">
              <a:spcBef>
                <a:spcPts val="0"/>
              </a:spcBef>
              <a:spcAft>
                <a:spcPts val="0"/>
              </a:spcAft>
              <a:buSzPts val="1400"/>
              <a:buNone/>
              <a:defRPr b="0" i="0" sz="1800" u="none" cap="none" strike="noStrike">
                <a:solidFill>
                  <a:schemeClr val="lt1"/>
                </a:solidFill>
                <a:latin typeface="Play"/>
                <a:ea typeface="Play"/>
                <a:cs typeface="Play"/>
                <a:sym typeface="Play"/>
              </a:defRPr>
            </a:lvl8pPr>
            <a:lvl9pPr lvl="8" marR="0" rtl="0" algn="l">
              <a:spcBef>
                <a:spcPts val="0"/>
              </a:spcBef>
              <a:spcAft>
                <a:spcPts val="0"/>
              </a:spcAft>
              <a:buSzPts val="1400"/>
              <a:buNone/>
              <a:defRPr b="0" i="0" sz="1800" u="none" cap="none" strike="noStrike">
                <a:solidFill>
                  <a:schemeClr val="lt1"/>
                </a:solidFill>
                <a:latin typeface="Play"/>
                <a:ea typeface="Play"/>
                <a:cs typeface="Play"/>
                <a:sym typeface="Play"/>
              </a:defRPr>
            </a:lvl9pPr>
          </a:lstStyle>
          <a:p/>
        </p:txBody>
      </p:sp>
      <p:sp>
        <p:nvSpPr>
          <p:cNvPr id="12" name="Google Shape;12;p21"/>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Play"/>
                <a:ea typeface="Play"/>
                <a:cs typeface="Play"/>
                <a:sym typeface="Play"/>
              </a:defRPr>
            </a:lvl1pPr>
            <a:lvl2pPr lvl="1" marR="0" rtl="0" algn="l">
              <a:spcBef>
                <a:spcPts val="0"/>
              </a:spcBef>
              <a:spcAft>
                <a:spcPts val="0"/>
              </a:spcAft>
              <a:buSzPts val="1400"/>
              <a:buNone/>
              <a:defRPr b="0" i="0" sz="1800" u="none" cap="none" strike="noStrike">
                <a:solidFill>
                  <a:schemeClr val="lt1"/>
                </a:solidFill>
                <a:latin typeface="Play"/>
                <a:ea typeface="Play"/>
                <a:cs typeface="Play"/>
                <a:sym typeface="Play"/>
              </a:defRPr>
            </a:lvl2pPr>
            <a:lvl3pPr lvl="2" marR="0" rtl="0" algn="l">
              <a:spcBef>
                <a:spcPts val="0"/>
              </a:spcBef>
              <a:spcAft>
                <a:spcPts val="0"/>
              </a:spcAft>
              <a:buSzPts val="1400"/>
              <a:buNone/>
              <a:defRPr b="0" i="0" sz="1800" u="none" cap="none" strike="noStrike">
                <a:solidFill>
                  <a:schemeClr val="lt1"/>
                </a:solidFill>
                <a:latin typeface="Play"/>
                <a:ea typeface="Play"/>
                <a:cs typeface="Play"/>
                <a:sym typeface="Play"/>
              </a:defRPr>
            </a:lvl3pPr>
            <a:lvl4pPr lvl="3" marR="0" rtl="0" algn="l">
              <a:spcBef>
                <a:spcPts val="0"/>
              </a:spcBef>
              <a:spcAft>
                <a:spcPts val="0"/>
              </a:spcAft>
              <a:buSzPts val="1400"/>
              <a:buNone/>
              <a:defRPr b="0" i="0" sz="1800" u="none" cap="none" strike="noStrike">
                <a:solidFill>
                  <a:schemeClr val="lt1"/>
                </a:solidFill>
                <a:latin typeface="Play"/>
                <a:ea typeface="Play"/>
                <a:cs typeface="Play"/>
                <a:sym typeface="Play"/>
              </a:defRPr>
            </a:lvl4pPr>
            <a:lvl5pPr lvl="4" marR="0" rtl="0" algn="l">
              <a:spcBef>
                <a:spcPts val="0"/>
              </a:spcBef>
              <a:spcAft>
                <a:spcPts val="0"/>
              </a:spcAft>
              <a:buSzPts val="1400"/>
              <a:buNone/>
              <a:defRPr b="0" i="0" sz="1800" u="none" cap="none" strike="noStrike">
                <a:solidFill>
                  <a:schemeClr val="lt1"/>
                </a:solidFill>
                <a:latin typeface="Play"/>
                <a:ea typeface="Play"/>
                <a:cs typeface="Play"/>
                <a:sym typeface="Play"/>
              </a:defRPr>
            </a:lvl5pPr>
            <a:lvl6pPr lvl="5" marR="0" rtl="0" algn="l">
              <a:spcBef>
                <a:spcPts val="0"/>
              </a:spcBef>
              <a:spcAft>
                <a:spcPts val="0"/>
              </a:spcAft>
              <a:buSzPts val="1400"/>
              <a:buNone/>
              <a:defRPr b="0" i="0" sz="1800" u="none" cap="none" strike="noStrike">
                <a:solidFill>
                  <a:schemeClr val="lt1"/>
                </a:solidFill>
                <a:latin typeface="Play"/>
                <a:ea typeface="Play"/>
                <a:cs typeface="Play"/>
                <a:sym typeface="Play"/>
              </a:defRPr>
            </a:lvl6pPr>
            <a:lvl7pPr lvl="6" marR="0" rtl="0" algn="l">
              <a:spcBef>
                <a:spcPts val="0"/>
              </a:spcBef>
              <a:spcAft>
                <a:spcPts val="0"/>
              </a:spcAft>
              <a:buSzPts val="1400"/>
              <a:buNone/>
              <a:defRPr b="0" i="0" sz="1800" u="none" cap="none" strike="noStrike">
                <a:solidFill>
                  <a:schemeClr val="lt1"/>
                </a:solidFill>
                <a:latin typeface="Play"/>
                <a:ea typeface="Play"/>
                <a:cs typeface="Play"/>
                <a:sym typeface="Play"/>
              </a:defRPr>
            </a:lvl7pPr>
            <a:lvl8pPr lvl="7" marR="0" rtl="0" algn="l">
              <a:spcBef>
                <a:spcPts val="0"/>
              </a:spcBef>
              <a:spcAft>
                <a:spcPts val="0"/>
              </a:spcAft>
              <a:buSzPts val="1400"/>
              <a:buNone/>
              <a:defRPr b="0" i="0" sz="1800" u="none" cap="none" strike="noStrike">
                <a:solidFill>
                  <a:schemeClr val="lt1"/>
                </a:solidFill>
                <a:latin typeface="Play"/>
                <a:ea typeface="Play"/>
                <a:cs typeface="Play"/>
                <a:sym typeface="Play"/>
              </a:defRPr>
            </a:lvl8pPr>
            <a:lvl9pPr lvl="8" marR="0" rtl="0" algn="l">
              <a:spcBef>
                <a:spcPts val="0"/>
              </a:spcBef>
              <a:spcAft>
                <a:spcPts val="0"/>
              </a:spcAft>
              <a:buSzPts val="1400"/>
              <a:buNone/>
              <a:defRPr b="0" i="0" sz="1800" u="none" cap="none" strike="noStrike">
                <a:solidFill>
                  <a:schemeClr val="lt1"/>
                </a:solidFill>
                <a:latin typeface="Play"/>
                <a:ea typeface="Play"/>
                <a:cs typeface="Play"/>
                <a:sym typeface="Play"/>
              </a:defRPr>
            </a:lvl9pPr>
          </a:lstStyle>
          <a:p/>
        </p:txBody>
      </p:sp>
      <p:sp>
        <p:nvSpPr>
          <p:cNvPr id="13" name="Google Shape;13;p21"/>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Play"/>
                <a:ea typeface="Play"/>
                <a:cs typeface="Play"/>
                <a:sym typeface="Play"/>
              </a:defRPr>
            </a:lvl1pPr>
            <a:lvl2pPr indent="0" lvl="1" marL="0" marR="0" rtl="0" algn="r">
              <a:spcBef>
                <a:spcPts val="0"/>
              </a:spcBef>
              <a:buNone/>
              <a:defRPr b="0" i="0" sz="1050" u="none" cap="none" strike="noStrike">
                <a:solidFill>
                  <a:schemeClr val="lt1"/>
                </a:solidFill>
                <a:latin typeface="Play"/>
                <a:ea typeface="Play"/>
                <a:cs typeface="Play"/>
                <a:sym typeface="Play"/>
              </a:defRPr>
            </a:lvl2pPr>
            <a:lvl3pPr indent="0" lvl="2" marL="0" marR="0" rtl="0" algn="r">
              <a:spcBef>
                <a:spcPts val="0"/>
              </a:spcBef>
              <a:buNone/>
              <a:defRPr b="0" i="0" sz="1050" u="none" cap="none" strike="noStrike">
                <a:solidFill>
                  <a:schemeClr val="lt1"/>
                </a:solidFill>
                <a:latin typeface="Play"/>
                <a:ea typeface="Play"/>
                <a:cs typeface="Play"/>
                <a:sym typeface="Play"/>
              </a:defRPr>
            </a:lvl3pPr>
            <a:lvl4pPr indent="0" lvl="3" marL="0" marR="0" rtl="0" algn="r">
              <a:spcBef>
                <a:spcPts val="0"/>
              </a:spcBef>
              <a:buNone/>
              <a:defRPr b="0" i="0" sz="1050" u="none" cap="none" strike="noStrike">
                <a:solidFill>
                  <a:schemeClr val="lt1"/>
                </a:solidFill>
                <a:latin typeface="Play"/>
                <a:ea typeface="Play"/>
                <a:cs typeface="Play"/>
                <a:sym typeface="Play"/>
              </a:defRPr>
            </a:lvl4pPr>
            <a:lvl5pPr indent="0" lvl="4" marL="0" marR="0" rtl="0" algn="r">
              <a:spcBef>
                <a:spcPts val="0"/>
              </a:spcBef>
              <a:buNone/>
              <a:defRPr b="0" i="0" sz="1050" u="none" cap="none" strike="noStrike">
                <a:solidFill>
                  <a:schemeClr val="lt1"/>
                </a:solidFill>
                <a:latin typeface="Play"/>
                <a:ea typeface="Play"/>
                <a:cs typeface="Play"/>
                <a:sym typeface="Play"/>
              </a:defRPr>
            </a:lvl5pPr>
            <a:lvl6pPr indent="0" lvl="5" marL="0" marR="0" rtl="0" algn="r">
              <a:spcBef>
                <a:spcPts val="0"/>
              </a:spcBef>
              <a:buNone/>
              <a:defRPr b="0" i="0" sz="1050" u="none" cap="none" strike="noStrike">
                <a:solidFill>
                  <a:schemeClr val="lt1"/>
                </a:solidFill>
                <a:latin typeface="Play"/>
                <a:ea typeface="Play"/>
                <a:cs typeface="Play"/>
                <a:sym typeface="Play"/>
              </a:defRPr>
            </a:lvl6pPr>
            <a:lvl7pPr indent="0" lvl="6" marL="0" marR="0" rtl="0" algn="r">
              <a:spcBef>
                <a:spcPts val="0"/>
              </a:spcBef>
              <a:buNone/>
              <a:defRPr b="0" i="0" sz="1050" u="none" cap="none" strike="noStrike">
                <a:solidFill>
                  <a:schemeClr val="lt1"/>
                </a:solidFill>
                <a:latin typeface="Play"/>
                <a:ea typeface="Play"/>
                <a:cs typeface="Play"/>
                <a:sym typeface="Play"/>
              </a:defRPr>
            </a:lvl7pPr>
            <a:lvl8pPr indent="0" lvl="7" marL="0" marR="0" rtl="0" algn="r">
              <a:spcBef>
                <a:spcPts val="0"/>
              </a:spcBef>
              <a:buNone/>
              <a:defRPr b="0" i="0" sz="1050" u="none" cap="none" strike="noStrike">
                <a:solidFill>
                  <a:schemeClr val="lt1"/>
                </a:solidFill>
                <a:latin typeface="Play"/>
                <a:ea typeface="Play"/>
                <a:cs typeface="Play"/>
                <a:sym typeface="Play"/>
              </a:defRPr>
            </a:lvl8pPr>
            <a:lvl9pPr indent="0" lvl="8" marL="0" marR="0" rtl="0" algn="r">
              <a:spcBef>
                <a:spcPts val="0"/>
              </a:spcBef>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jpg"/><Relationship Id="rId4" Type="http://schemas.openxmlformats.org/officeDocument/2006/relationships/image" Target="../media/image28.jpg"/><Relationship Id="rId9" Type="http://schemas.openxmlformats.org/officeDocument/2006/relationships/image" Target="../media/image14.jpg"/><Relationship Id="rId5" Type="http://schemas.openxmlformats.org/officeDocument/2006/relationships/image" Target="../media/image20.png"/><Relationship Id="rId6" Type="http://schemas.openxmlformats.org/officeDocument/2006/relationships/image" Target="../media/image24.png"/><Relationship Id="rId7" Type="http://schemas.openxmlformats.org/officeDocument/2006/relationships/image" Target="../media/image19.png"/><Relationship Id="rId8"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15.jpg"/><Relationship Id="rId9" Type="http://schemas.openxmlformats.org/officeDocument/2006/relationships/image" Target="../media/image22.jpg"/><Relationship Id="rId5" Type="http://schemas.openxmlformats.org/officeDocument/2006/relationships/image" Target="../media/image17.jpg"/><Relationship Id="rId6" Type="http://schemas.openxmlformats.org/officeDocument/2006/relationships/image" Target="../media/image31.jpg"/><Relationship Id="rId7" Type="http://schemas.openxmlformats.org/officeDocument/2006/relationships/image" Target="../media/image18.jpg"/><Relationship Id="rId8" Type="http://schemas.openxmlformats.org/officeDocument/2006/relationships/image" Target="../media/image1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jpg"/><Relationship Id="rId4" Type="http://schemas.openxmlformats.org/officeDocument/2006/relationships/image" Target="../media/image23.png"/><Relationship Id="rId9" Type="http://schemas.openxmlformats.org/officeDocument/2006/relationships/image" Target="../media/image33.png"/><Relationship Id="rId5" Type="http://schemas.openxmlformats.org/officeDocument/2006/relationships/image" Target="../media/image27.png"/><Relationship Id="rId6" Type="http://schemas.openxmlformats.org/officeDocument/2006/relationships/image" Target="../media/image26.png"/><Relationship Id="rId7" Type="http://schemas.openxmlformats.org/officeDocument/2006/relationships/image" Target="../media/image29.png"/><Relationship Id="rId8"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jpg"/><Relationship Id="rId4" Type="http://schemas.openxmlformats.org/officeDocument/2006/relationships/chart" Target="../charts/chart1.xml"/><Relationship Id="rId5" Type="http://schemas.openxmlformats.org/officeDocument/2006/relationships/chart" Target="../charts/char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jpg"/><Relationship Id="rId4" Type="http://schemas.openxmlformats.org/officeDocument/2006/relationships/image" Target="../media/image3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2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12.png"/><Relationship Id="rId6" Type="http://schemas.openxmlformats.org/officeDocument/2006/relationships/image" Target="../media/image9.png"/><Relationship Id="rId7" Type="http://schemas.openxmlformats.org/officeDocument/2006/relationships/image" Target="../media/image6.png"/><Relationship Id="rId8"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8" name="Shape 88"/>
        <p:cNvGrpSpPr/>
        <p:nvPr/>
      </p:nvGrpSpPr>
      <p:grpSpPr>
        <a:xfrm>
          <a:off x="0" y="0"/>
          <a:ext cx="0" cy="0"/>
          <a:chOff x="0" y="0"/>
          <a:chExt cx="0" cy="0"/>
        </a:xfrm>
      </p:grpSpPr>
      <p:sp>
        <p:nvSpPr>
          <p:cNvPr id="89" name="Google Shape;89;p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pic>
        <p:nvPicPr>
          <p:cNvPr id="90" name="Google Shape;90;p1"/>
          <p:cNvPicPr preferRelativeResize="0"/>
          <p:nvPr/>
        </p:nvPicPr>
        <p:blipFill rotWithShape="1">
          <a:blip r:embed="rId3">
            <a:alphaModFix/>
          </a:blip>
          <a:srcRect b="14972" l="0" r="0" t="5523"/>
          <a:stretch/>
        </p:blipFill>
        <p:spPr>
          <a:xfrm>
            <a:off x="-1" y="-2031"/>
            <a:ext cx="12191980" cy="6857990"/>
          </a:xfrm>
          <a:prstGeom prst="rect">
            <a:avLst/>
          </a:prstGeom>
          <a:noFill/>
          <a:ln>
            <a:noFill/>
          </a:ln>
        </p:spPr>
      </p:pic>
      <p:sp>
        <p:nvSpPr>
          <p:cNvPr id="91" name="Google Shape;91;p1"/>
          <p:cNvSpPr/>
          <p:nvPr/>
        </p:nvSpPr>
        <p:spPr>
          <a:xfrm rot="5400000">
            <a:off x="1127553" y="-1127553"/>
            <a:ext cx="6858000" cy="9113106"/>
          </a:xfrm>
          <a:custGeom>
            <a:rect b="b" l="l" r="r" t="t"/>
            <a:pathLst>
              <a:path extrusionOk="0" h="9113106" w="6858000">
                <a:moveTo>
                  <a:pt x="0" y="7143270"/>
                </a:moveTo>
                <a:lnTo>
                  <a:pt x="0" y="6878623"/>
                </a:lnTo>
                <a:lnTo>
                  <a:pt x="1" y="6878623"/>
                </a:lnTo>
                <a:lnTo>
                  <a:pt x="0" y="4319945"/>
                </a:lnTo>
                <a:lnTo>
                  <a:pt x="1" y="4319945"/>
                </a:lnTo>
                <a:lnTo>
                  <a:pt x="1" y="13542"/>
                </a:lnTo>
                <a:lnTo>
                  <a:pt x="0" y="13540"/>
                </a:lnTo>
                <a:lnTo>
                  <a:pt x="0" y="0"/>
                </a:lnTo>
                <a:lnTo>
                  <a:pt x="6858000" y="6010591"/>
                </a:lnTo>
                <a:lnTo>
                  <a:pt x="6858000" y="3794798"/>
                </a:lnTo>
                <a:lnTo>
                  <a:pt x="6858000" y="3794798"/>
                </a:lnTo>
                <a:lnTo>
                  <a:pt x="6858000" y="3837120"/>
                </a:lnTo>
                <a:lnTo>
                  <a:pt x="6858000" y="6838049"/>
                </a:lnTo>
                <a:lnTo>
                  <a:pt x="6858000" y="9113106"/>
                </a:lnTo>
                <a:lnTo>
                  <a:pt x="1" y="9113106"/>
                </a:lnTo>
                <a:lnTo>
                  <a:pt x="1" y="7143270"/>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92" name="Google Shape;92;p1"/>
          <p:cNvSpPr/>
          <p:nvPr/>
        </p:nvSpPr>
        <p:spPr>
          <a:xfrm>
            <a:off x="5318308" y="0"/>
            <a:ext cx="6873692" cy="685800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93" name="Google Shape;93;p1"/>
          <p:cNvSpPr txBox="1"/>
          <p:nvPr>
            <p:ph type="ctrTitle"/>
          </p:nvPr>
        </p:nvSpPr>
        <p:spPr>
          <a:xfrm>
            <a:off x="753760" y="789215"/>
            <a:ext cx="5562599" cy="2977242"/>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2F0F4"/>
              </a:buClr>
              <a:buSzPts val="6150"/>
              <a:buFont typeface="Montserrat"/>
              <a:buNone/>
            </a:pPr>
            <a:r>
              <a:rPr lang="en-US" sz="4400">
                <a:solidFill>
                  <a:srgbClr val="FFFFFF"/>
                </a:solidFill>
                <a:latin typeface="Montserrat"/>
                <a:ea typeface="Montserrat"/>
                <a:cs typeface="Montserrat"/>
                <a:sym typeface="Montserrat"/>
              </a:rPr>
              <a:t>LEXY: UNA PLATAFORMA LEGAL CON IA</a:t>
            </a:r>
            <a:endParaRPr sz="4400">
              <a:solidFill>
                <a:srgbClr val="FFFFFF"/>
              </a:solidFill>
              <a:latin typeface="Calibri"/>
              <a:ea typeface="Calibri"/>
              <a:cs typeface="Calibri"/>
              <a:sym typeface="Calibri"/>
            </a:endParaRPr>
          </a:p>
        </p:txBody>
      </p:sp>
      <p:sp>
        <p:nvSpPr>
          <p:cNvPr id="94" name="Google Shape;94;p1"/>
          <p:cNvSpPr txBox="1"/>
          <p:nvPr>
            <p:ph idx="1" type="subTitle"/>
          </p:nvPr>
        </p:nvSpPr>
        <p:spPr>
          <a:xfrm>
            <a:off x="7837830" y="3927566"/>
            <a:ext cx="4232250" cy="2525486"/>
          </a:xfrm>
          <a:prstGeom prst="rect">
            <a:avLst/>
          </a:prstGeom>
          <a:noFill/>
          <a:ln>
            <a:noFill/>
          </a:ln>
        </p:spPr>
        <p:txBody>
          <a:bodyPr anchorCtr="0" anchor="b" bIns="45700" lIns="91425" spcFirstLastPara="1" rIns="91425" wrap="square" tIns="45700">
            <a:normAutofit fontScale="85000" lnSpcReduction="20000"/>
          </a:bodyPr>
          <a:lstStyle/>
          <a:p>
            <a:pPr indent="0" lvl="0" marL="0" rtl="0" algn="l">
              <a:lnSpc>
                <a:spcPct val="100000"/>
              </a:lnSpc>
              <a:spcBef>
                <a:spcPts val="0"/>
              </a:spcBef>
              <a:spcAft>
                <a:spcPts val="0"/>
              </a:spcAft>
              <a:buClr>
                <a:srgbClr val="FFFFFF"/>
              </a:buClr>
              <a:buSzPct val="100000"/>
              <a:buNone/>
            </a:pPr>
            <a:r>
              <a:rPr lang="en-US" sz="1900">
                <a:solidFill>
                  <a:srgbClr val="FFFFFF"/>
                </a:solidFill>
              </a:rPr>
              <a:t>Integrantes:</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Erick Araya</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Jeremy Landaeta</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Marcelo Vera </a:t>
            </a:r>
            <a:endParaRPr/>
          </a:p>
          <a:p>
            <a:pPr indent="0" lvl="0" marL="0" rtl="0" algn="l">
              <a:lnSpc>
                <a:spcPct val="100000"/>
              </a:lnSpc>
              <a:spcBef>
                <a:spcPts val="1000"/>
              </a:spcBef>
              <a:spcAft>
                <a:spcPts val="0"/>
              </a:spcAft>
              <a:buClr>
                <a:srgbClr val="FFFFFF"/>
              </a:buClr>
              <a:buSzPct val="100000"/>
              <a:buNone/>
            </a:pPr>
            <a:r>
              <a:rPr lang="en-US">
                <a:solidFill>
                  <a:srgbClr val="FFFFFF"/>
                </a:solidFill>
              </a:rPr>
              <a:t>Profesor:</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Mariluz Rodriguez</a:t>
            </a:r>
            <a:endParaRPr>
              <a:solidFill>
                <a:srgbClr val="FFFFFF"/>
              </a:solidFill>
            </a:endParaRPr>
          </a:p>
          <a:p>
            <a:pPr indent="0" lvl="0" marL="0" rtl="0" algn="l">
              <a:lnSpc>
                <a:spcPct val="100000"/>
              </a:lnSpc>
              <a:spcBef>
                <a:spcPts val="1000"/>
              </a:spcBef>
              <a:spcAft>
                <a:spcPts val="0"/>
              </a:spcAft>
              <a:buClr>
                <a:srgbClr val="FFFFFF"/>
              </a:buClr>
              <a:buSzPct val="100000"/>
              <a:buNone/>
            </a:pPr>
            <a:r>
              <a:rPr lang="en-US">
                <a:solidFill>
                  <a:srgbClr val="FFFFFF"/>
                </a:solidFill>
              </a:rPr>
              <a:t>Asignatura: </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Capstone 001 PTY4614</a:t>
            </a:r>
            <a:endParaRPr/>
          </a:p>
        </p:txBody>
      </p:sp>
      <p:pic>
        <p:nvPicPr>
          <p:cNvPr descr="Logotipo&#10;&#10;Descripción generada automáticamente" id="95" name="Google Shape;95;p1"/>
          <p:cNvPicPr preferRelativeResize="0"/>
          <p:nvPr/>
        </p:nvPicPr>
        <p:blipFill rotWithShape="1">
          <a:blip r:embed="rId4">
            <a:alphaModFix/>
          </a:blip>
          <a:srcRect b="0" l="0" r="0" t="0"/>
          <a:stretch/>
        </p:blipFill>
        <p:spPr>
          <a:xfrm>
            <a:off x="7587409" y="72799"/>
            <a:ext cx="4503576" cy="11083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6" name="Shape 196"/>
        <p:cNvGrpSpPr/>
        <p:nvPr/>
      </p:nvGrpSpPr>
      <p:grpSpPr>
        <a:xfrm>
          <a:off x="0" y="0"/>
          <a:ext cx="0" cy="0"/>
          <a:chOff x="0" y="0"/>
          <a:chExt cx="0" cy="0"/>
        </a:xfrm>
      </p:grpSpPr>
      <p:sp>
        <p:nvSpPr>
          <p:cNvPr id="197" name="Google Shape;197;p10"/>
          <p:cNvSpPr/>
          <p:nvPr/>
        </p:nvSpPr>
        <p:spPr>
          <a:xfrm>
            <a:off x="5318308" y="0"/>
            <a:ext cx="6873692" cy="685800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cxnSp>
        <p:nvCxnSpPr>
          <p:cNvPr id="198" name="Google Shape;198;p10"/>
          <p:cNvCxnSpPr/>
          <p:nvPr/>
        </p:nvCxnSpPr>
        <p:spPr>
          <a:xfrm>
            <a:off x="1188357" y="5151666"/>
            <a:ext cx="9822543" cy="0"/>
          </a:xfrm>
          <a:prstGeom prst="straightConnector1">
            <a:avLst/>
          </a:prstGeom>
          <a:noFill/>
          <a:ln cap="flat" cmpd="sng" w="12700">
            <a:solidFill>
              <a:schemeClr val="lt1"/>
            </a:solidFill>
            <a:prstDash val="solid"/>
            <a:miter lim="800000"/>
            <a:headEnd len="sm" w="sm" type="none"/>
            <a:tailEnd len="sm" w="sm" type="none"/>
          </a:ln>
        </p:spPr>
      </p:cxnSp>
      <p:sp>
        <p:nvSpPr>
          <p:cNvPr id="199" name="Google Shape;199;p10"/>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200" name="Google Shape;200;p10"/>
          <p:cNvSpPr/>
          <p:nvPr/>
        </p:nvSpPr>
        <p:spPr>
          <a:xfrm rot="5400000">
            <a:off x="1127553" y="-1127553"/>
            <a:ext cx="6858000" cy="9113106"/>
          </a:xfrm>
          <a:custGeom>
            <a:rect b="b" l="l" r="r" t="t"/>
            <a:pathLst>
              <a:path extrusionOk="0" h="9113106" w="6858000">
                <a:moveTo>
                  <a:pt x="0" y="7143270"/>
                </a:moveTo>
                <a:lnTo>
                  <a:pt x="0" y="6878623"/>
                </a:lnTo>
                <a:lnTo>
                  <a:pt x="1" y="6878623"/>
                </a:lnTo>
                <a:lnTo>
                  <a:pt x="0" y="4319945"/>
                </a:lnTo>
                <a:lnTo>
                  <a:pt x="1" y="4319945"/>
                </a:lnTo>
                <a:lnTo>
                  <a:pt x="1" y="13542"/>
                </a:lnTo>
                <a:lnTo>
                  <a:pt x="0" y="13540"/>
                </a:lnTo>
                <a:lnTo>
                  <a:pt x="0" y="0"/>
                </a:lnTo>
                <a:lnTo>
                  <a:pt x="6858000" y="6010591"/>
                </a:lnTo>
                <a:lnTo>
                  <a:pt x="6858000" y="3794798"/>
                </a:lnTo>
                <a:lnTo>
                  <a:pt x="6858000" y="3794798"/>
                </a:lnTo>
                <a:lnTo>
                  <a:pt x="6858000" y="3837120"/>
                </a:lnTo>
                <a:lnTo>
                  <a:pt x="6858000" y="6838049"/>
                </a:lnTo>
                <a:lnTo>
                  <a:pt x="6858000" y="9113106"/>
                </a:lnTo>
                <a:lnTo>
                  <a:pt x="1" y="9113106"/>
                </a:lnTo>
                <a:lnTo>
                  <a:pt x="1" y="714327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201" name="Google Shape;201;p10"/>
          <p:cNvSpPr/>
          <p:nvPr/>
        </p:nvSpPr>
        <p:spPr>
          <a:xfrm>
            <a:off x="2234482" y="-2"/>
            <a:ext cx="9957519" cy="6858002"/>
          </a:xfrm>
          <a:custGeom>
            <a:rect b="b" l="l" r="r" t="t"/>
            <a:pathLst>
              <a:path extrusionOk="0" h="6858000" w="9957519">
                <a:moveTo>
                  <a:pt x="6878624" y="0"/>
                </a:moveTo>
                <a:lnTo>
                  <a:pt x="9957519" y="0"/>
                </a:lnTo>
                <a:lnTo>
                  <a:pt x="9957519" y="1557082"/>
                </a:lnTo>
                <a:lnTo>
                  <a:pt x="9957518" y="1557083"/>
                </a:lnTo>
                <a:lnTo>
                  <a:pt x="9957518" y="6858000"/>
                </a:lnTo>
                <a:lnTo>
                  <a:pt x="8318421" y="6858000"/>
                </a:lnTo>
                <a:lnTo>
                  <a:pt x="6213394" y="6858000"/>
                </a:lnTo>
                <a:lnTo>
                  <a:pt x="5311608" y="6858000"/>
                </a:lnTo>
                <a:lnTo>
                  <a:pt x="4574297" y="6858000"/>
                </a:lnTo>
                <a:lnTo>
                  <a:pt x="868032" y="6858000"/>
                </a:lnTo>
                <a:close/>
                <a:moveTo>
                  <a:pt x="0" y="0"/>
                </a:moveTo>
                <a:lnTo>
                  <a:pt x="6878624" y="0"/>
                </a:lnTo>
                <a:lnTo>
                  <a:pt x="0" y="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202" name="Google Shape;202;p10"/>
          <p:cNvSpPr txBox="1"/>
          <p:nvPr>
            <p:ph type="title"/>
          </p:nvPr>
        </p:nvSpPr>
        <p:spPr>
          <a:xfrm>
            <a:off x="208726" y="24375"/>
            <a:ext cx="7222800" cy="13572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lt1"/>
              </a:buClr>
              <a:buSzPts val="4800"/>
              <a:buFont typeface="Play"/>
              <a:buNone/>
            </a:pPr>
            <a:r>
              <a:rPr b="1" lang="en-US" sz="4800" cap="none"/>
              <a:t>HISTORIAS DE USUARIO </a:t>
            </a:r>
            <a:endParaRPr b="1"/>
          </a:p>
        </p:txBody>
      </p:sp>
      <p:pic>
        <p:nvPicPr>
          <p:cNvPr id="203" name="Google Shape;203;p10" title="Points scored"/>
          <p:cNvPicPr preferRelativeResize="0"/>
          <p:nvPr>
            <p:ph idx="1" type="body"/>
          </p:nvPr>
        </p:nvPicPr>
        <p:blipFill rotWithShape="1">
          <a:blip r:embed="rId3">
            <a:alphaModFix/>
          </a:blip>
          <a:srcRect b="0" l="0" r="0" t="0"/>
          <a:stretch/>
        </p:blipFill>
        <p:spPr>
          <a:xfrm>
            <a:off x="6993338" y="2436528"/>
            <a:ext cx="5198662" cy="3481512"/>
          </a:xfrm>
          <a:prstGeom prst="rect">
            <a:avLst/>
          </a:prstGeom>
          <a:noFill/>
          <a:ln>
            <a:noFill/>
          </a:ln>
        </p:spPr>
      </p:pic>
      <p:sp>
        <p:nvSpPr>
          <p:cNvPr id="204" name="Google Shape;204;p10"/>
          <p:cNvSpPr txBox="1"/>
          <p:nvPr/>
        </p:nvSpPr>
        <p:spPr>
          <a:xfrm>
            <a:off x="47111" y="1806859"/>
            <a:ext cx="5976300" cy="12774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100"/>
              <a:buFont typeface="Arial"/>
              <a:buChar char="•"/>
            </a:pPr>
            <a:r>
              <a:rPr lang="en-US" sz="1100">
                <a:solidFill>
                  <a:schemeClr val="lt1"/>
                </a:solidFill>
                <a:latin typeface="Calibri"/>
                <a:ea typeface="Calibri"/>
                <a:cs typeface="Calibri"/>
                <a:sym typeface="Calibri"/>
              </a:rPr>
              <a:t>Registro en la plataforma </a:t>
            </a:r>
            <a:endParaRPr/>
          </a:p>
          <a:p>
            <a:pPr indent="-285750" lvl="0" marL="285750" marR="0" rtl="0" algn="l">
              <a:spcBef>
                <a:spcPts val="0"/>
              </a:spcBef>
              <a:spcAft>
                <a:spcPts val="0"/>
              </a:spcAft>
              <a:buClr>
                <a:schemeClr val="lt1"/>
              </a:buClr>
              <a:buSzPts val="1100"/>
              <a:buFont typeface="Arial"/>
              <a:buChar char="•"/>
            </a:pPr>
            <a:r>
              <a:rPr lang="en-US" sz="1100">
                <a:solidFill>
                  <a:schemeClr val="lt1"/>
                </a:solidFill>
                <a:latin typeface="Calibri"/>
                <a:ea typeface="Calibri"/>
                <a:cs typeface="Calibri"/>
                <a:sym typeface="Calibri"/>
              </a:rPr>
              <a:t>Confirmación básica de registro</a:t>
            </a:r>
            <a:endParaRPr/>
          </a:p>
          <a:p>
            <a:pPr indent="-285750" lvl="0" marL="285750" marR="0" rtl="0" algn="l">
              <a:spcBef>
                <a:spcPts val="0"/>
              </a:spcBef>
              <a:spcAft>
                <a:spcPts val="0"/>
              </a:spcAft>
              <a:buClr>
                <a:schemeClr val="lt1"/>
              </a:buClr>
              <a:buSzPts val="1100"/>
              <a:buFont typeface="Arial"/>
              <a:buChar char="•"/>
            </a:pPr>
            <a:r>
              <a:rPr i="0" lang="en-US" sz="1100">
                <a:solidFill>
                  <a:schemeClr val="lt1"/>
                </a:solidFill>
                <a:latin typeface="Calibri"/>
                <a:ea typeface="Calibri"/>
                <a:cs typeface="Calibri"/>
                <a:sym typeface="Calibri"/>
              </a:rPr>
              <a:t>Iniciar sesión en la plataforma</a:t>
            </a:r>
            <a:endParaRPr sz="1100">
              <a:solidFill>
                <a:srgbClr val="000000"/>
              </a:solidFill>
              <a:latin typeface="Calibri"/>
              <a:ea typeface="Calibri"/>
              <a:cs typeface="Calibri"/>
              <a:sym typeface="Calibri"/>
            </a:endParaRPr>
          </a:p>
          <a:p>
            <a:pPr indent="-285750" lvl="0" marL="285750" marR="0" rtl="0" algn="l">
              <a:spcBef>
                <a:spcPts val="0"/>
              </a:spcBef>
              <a:spcAft>
                <a:spcPts val="0"/>
              </a:spcAft>
              <a:buClr>
                <a:schemeClr val="lt1"/>
              </a:buClr>
              <a:buSzPts val="1100"/>
              <a:buFont typeface="Arial"/>
              <a:buChar char="•"/>
            </a:pPr>
            <a:r>
              <a:rPr i="0" lang="en-US" sz="1100">
                <a:solidFill>
                  <a:schemeClr val="lt1"/>
                </a:solidFill>
                <a:latin typeface="Calibri"/>
                <a:ea typeface="Calibri"/>
                <a:cs typeface="Calibri"/>
                <a:sym typeface="Calibri"/>
              </a:rPr>
              <a:t>Realizar preguntas legales generales al chatbot</a:t>
            </a:r>
            <a:r>
              <a:rPr lang="en-US" sz="1100">
                <a:solidFill>
                  <a:schemeClr val="lt1"/>
                </a:solidFill>
                <a:latin typeface="Calibri"/>
                <a:ea typeface="Calibri"/>
                <a:cs typeface="Calibri"/>
                <a:sym typeface="Calibri"/>
              </a:rPr>
              <a:t> para validar respuesta.</a:t>
            </a:r>
            <a:endParaRPr/>
          </a:p>
          <a:p>
            <a:pPr indent="-285750" lvl="0" marL="285750" marR="0" rtl="0" algn="l">
              <a:spcBef>
                <a:spcPts val="0"/>
              </a:spcBef>
              <a:spcAft>
                <a:spcPts val="0"/>
              </a:spcAft>
              <a:buClr>
                <a:schemeClr val="lt1"/>
              </a:buClr>
              <a:buSzPts val="1100"/>
              <a:buFont typeface="Arial"/>
              <a:buChar char="•"/>
            </a:pPr>
            <a:r>
              <a:rPr i="0" lang="en-US" sz="1100">
                <a:solidFill>
                  <a:schemeClr val="lt1"/>
                </a:solidFill>
                <a:latin typeface="Calibri"/>
                <a:ea typeface="Calibri"/>
                <a:cs typeface="Calibri"/>
                <a:sym typeface="Calibri"/>
              </a:rPr>
              <a:t>Recibir recomendación para contacto con un abogado</a:t>
            </a:r>
            <a:endParaRPr sz="11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100"/>
              <a:buFont typeface="Arial"/>
              <a:buChar char="•"/>
            </a:pPr>
            <a:r>
              <a:rPr i="0" lang="en-US" sz="1100">
                <a:solidFill>
                  <a:schemeClr val="lt1"/>
                </a:solidFill>
                <a:latin typeface="Calibri"/>
                <a:ea typeface="Calibri"/>
                <a:cs typeface="Calibri"/>
                <a:sym typeface="Calibri"/>
              </a:rPr>
              <a:t>Visualizar el historial de consultas legales</a:t>
            </a:r>
            <a:endParaRPr/>
          </a:p>
          <a:p>
            <a:pPr indent="-285750" lvl="0" marL="285750" marR="0" rtl="0" algn="l">
              <a:spcBef>
                <a:spcPts val="0"/>
              </a:spcBef>
              <a:spcAft>
                <a:spcPts val="0"/>
              </a:spcAft>
              <a:buClr>
                <a:schemeClr val="lt1"/>
              </a:buClr>
              <a:buSzPts val="1100"/>
              <a:buFont typeface="Arial"/>
              <a:buChar char="•"/>
            </a:pPr>
            <a:r>
              <a:rPr i="0" lang="en-US" sz="1100">
                <a:solidFill>
                  <a:schemeClr val="lt1"/>
                </a:solidFill>
                <a:latin typeface="Calibri"/>
                <a:ea typeface="Calibri"/>
                <a:cs typeface="Calibri"/>
                <a:sym typeface="Calibri"/>
              </a:rPr>
              <a:t>Guardar cambios sin confirmación adicional</a:t>
            </a:r>
            <a:endParaRPr sz="1100">
              <a:solidFill>
                <a:schemeClr val="lt1"/>
              </a:solidFill>
              <a:latin typeface="Play"/>
              <a:ea typeface="Play"/>
              <a:cs typeface="Play"/>
              <a:sym typeface="Play"/>
            </a:endParaRPr>
          </a:p>
        </p:txBody>
      </p:sp>
      <p:sp>
        <p:nvSpPr>
          <p:cNvPr id="205" name="Google Shape;205;p10"/>
          <p:cNvSpPr txBox="1"/>
          <p:nvPr/>
        </p:nvSpPr>
        <p:spPr>
          <a:xfrm>
            <a:off x="208722" y="1490870"/>
            <a:ext cx="3211792" cy="37767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Play"/>
                <a:ea typeface="Play"/>
                <a:cs typeface="Play"/>
                <a:sym typeface="Play"/>
              </a:rPr>
              <a:t>Realizadas:</a:t>
            </a:r>
            <a:endParaRPr/>
          </a:p>
        </p:txBody>
      </p:sp>
      <p:sp>
        <p:nvSpPr>
          <p:cNvPr id="206" name="Google Shape;206;p10"/>
          <p:cNvSpPr txBox="1"/>
          <p:nvPr/>
        </p:nvSpPr>
        <p:spPr>
          <a:xfrm>
            <a:off x="208722" y="3923510"/>
            <a:ext cx="3211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Play"/>
                <a:ea typeface="Play"/>
                <a:cs typeface="Play"/>
                <a:sym typeface="Play"/>
              </a:rPr>
              <a:t>No realizadas:</a:t>
            </a:r>
            <a:endParaRPr>
              <a:solidFill>
                <a:schemeClr val="lt1"/>
              </a:solidFill>
            </a:endParaRPr>
          </a:p>
        </p:txBody>
      </p:sp>
      <p:sp>
        <p:nvSpPr>
          <p:cNvPr id="207" name="Google Shape;207;p10"/>
          <p:cNvSpPr txBox="1"/>
          <p:nvPr/>
        </p:nvSpPr>
        <p:spPr>
          <a:xfrm>
            <a:off x="47107" y="4320685"/>
            <a:ext cx="5605500" cy="8310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200"/>
              <a:buFont typeface="Arial"/>
              <a:buChar char="•"/>
            </a:pPr>
            <a:r>
              <a:rPr i="0" lang="en-US" sz="1200">
                <a:solidFill>
                  <a:schemeClr val="lt1"/>
                </a:solidFill>
                <a:latin typeface="Calibri"/>
                <a:ea typeface="Calibri"/>
                <a:cs typeface="Calibri"/>
                <a:sym typeface="Calibri"/>
              </a:rPr>
              <a:t>Recuperación de contraseña.</a:t>
            </a:r>
            <a:endParaRPr>
              <a:solidFill>
                <a:schemeClr val="lt1"/>
              </a:solidFill>
            </a:endParaRPr>
          </a:p>
          <a:p>
            <a:pPr indent="-285750" lvl="0" marL="285750" marR="0" rtl="0" algn="l">
              <a:spcBef>
                <a:spcPts val="0"/>
              </a:spcBef>
              <a:spcAft>
                <a:spcPts val="0"/>
              </a:spcAft>
              <a:buClr>
                <a:schemeClr val="lt1"/>
              </a:buClr>
              <a:buSzPts val="1200"/>
              <a:buFont typeface="Arial"/>
              <a:buChar char="•"/>
            </a:pPr>
            <a:r>
              <a:rPr i="0" lang="en-US" sz="1200">
                <a:solidFill>
                  <a:schemeClr val="lt1"/>
                </a:solidFill>
                <a:latin typeface="Calibri"/>
                <a:ea typeface="Calibri"/>
                <a:cs typeface="Calibri"/>
                <a:sym typeface="Calibri"/>
              </a:rPr>
              <a:t>Acceso </a:t>
            </a:r>
            <a:r>
              <a:rPr lang="en-US" sz="1200">
                <a:solidFill>
                  <a:schemeClr val="lt1"/>
                </a:solidFill>
                <a:latin typeface="Calibri"/>
                <a:ea typeface="Calibri"/>
                <a:cs typeface="Calibri"/>
                <a:sym typeface="Calibri"/>
              </a:rPr>
              <a:t>básico</a:t>
            </a:r>
            <a:r>
              <a:rPr i="0" lang="en-US" sz="1200">
                <a:solidFill>
                  <a:schemeClr val="lt1"/>
                </a:solidFill>
                <a:latin typeface="Calibri"/>
                <a:ea typeface="Calibri"/>
                <a:cs typeface="Calibri"/>
                <a:sym typeface="Calibri"/>
              </a:rPr>
              <a:t> al historial de consultas.</a:t>
            </a:r>
            <a:endParaRPr sz="12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200"/>
              <a:buFont typeface="Arial"/>
              <a:buChar char="•"/>
            </a:pPr>
            <a:r>
              <a:rPr i="0" lang="en-US" sz="1200">
                <a:solidFill>
                  <a:schemeClr val="lt1"/>
                </a:solidFill>
                <a:latin typeface="Calibri"/>
                <a:ea typeface="Calibri"/>
                <a:cs typeface="Calibri"/>
                <a:sym typeface="Calibri"/>
              </a:rPr>
              <a:t>Recibir notificaciones sobre actualizaciones relevantes.</a:t>
            </a:r>
            <a:endParaRPr i="0" sz="12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200"/>
              <a:buFont typeface="Arial"/>
              <a:buChar char="•"/>
            </a:pPr>
            <a:r>
              <a:rPr i="0" lang="en-US" sz="1200">
                <a:solidFill>
                  <a:schemeClr val="lt1"/>
                </a:solidFill>
                <a:latin typeface="Calibri"/>
                <a:ea typeface="Calibri"/>
                <a:cs typeface="Calibri"/>
                <a:sym typeface="Calibri"/>
              </a:rPr>
              <a:t>Notificaciones </a:t>
            </a:r>
            <a:r>
              <a:rPr lang="en-US" sz="1200">
                <a:solidFill>
                  <a:schemeClr val="lt1"/>
                </a:solidFill>
                <a:latin typeface="Calibri"/>
                <a:ea typeface="Calibri"/>
                <a:cs typeface="Calibri"/>
                <a:sym typeface="Calibri"/>
              </a:rPr>
              <a:t>básicas</a:t>
            </a:r>
            <a:r>
              <a:rPr i="0" lang="en-US" sz="1200">
                <a:solidFill>
                  <a:schemeClr val="lt1"/>
                </a:solidFill>
                <a:latin typeface="Calibri"/>
                <a:ea typeface="Calibri"/>
                <a:cs typeface="Calibri"/>
                <a:sym typeface="Calibri"/>
              </a:rPr>
              <a:t> sobre cambios importantes en su consulta.</a:t>
            </a:r>
            <a:endParaRPr sz="12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5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1" name="Shape 211"/>
        <p:cNvGrpSpPr/>
        <p:nvPr/>
      </p:nvGrpSpPr>
      <p:grpSpPr>
        <a:xfrm>
          <a:off x="0" y="0"/>
          <a:ext cx="0" cy="0"/>
          <a:chOff x="0" y="0"/>
          <a:chExt cx="0" cy="0"/>
        </a:xfrm>
      </p:grpSpPr>
      <p:sp>
        <p:nvSpPr>
          <p:cNvPr id="212" name="Google Shape;212;p1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213" name="Google Shape;213;p11"/>
          <p:cNvPicPr preferRelativeResize="0"/>
          <p:nvPr/>
        </p:nvPicPr>
        <p:blipFill rotWithShape="1">
          <a:blip r:embed="rId3">
            <a:alphaModFix/>
          </a:blip>
          <a:srcRect b="14109" l="0" r="0" t="6433"/>
          <a:stretch/>
        </p:blipFill>
        <p:spPr>
          <a:xfrm>
            <a:off x="-7237" y="11"/>
            <a:ext cx="12199237" cy="6857989"/>
          </a:xfrm>
          <a:prstGeom prst="rect">
            <a:avLst/>
          </a:prstGeom>
          <a:noFill/>
          <a:ln>
            <a:noFill/>
          </a:ln>
        </p:spPr>
      </p:pic>
      <p:sp>
        <p:nvSpPr>
          <p:cNvPr id="214" name="Google Shape;214;p11"/>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215" name="Google Shape;215;p11"/>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rgbClr val="F2F0F4"/>
              </a:buClr>
              <a:buSzPts val="4450"/>
              <a:buFont typeface="Montserrat"/>
              <a:buNone/>
            </a:pPr>
            <a:r>
              <a:rPr b="1" lang="en-US" sz="4000">
                <a:latin typeface="Montserrat"/>
                <a:ea typeface="Montserrat"/>
                <a:cs typeface="Montserrat"/>
                <a:sym typeface="Montserrat"/>
              </a:rPr>
              <a:t>EVIDENCIAS DE DESARROLLO</a:t>
            </a:r>
            <a:endParaRPr b="1"/>
          </a:p>
        </p:txBody>
      </p:sp>
      <p:cxnSp>
        <p:nvCxnSpPr>
          <p:cNvPr id="216" name="Google Shape;216;p11"/>
          <p:cNvCxnSpPr/>
          <p:nvPr/>
        </p:nvCxnSpPr>
        <p:spPr>
          <a:xfrm>
            <a:off x="1188357" y="5151666"/>
            <a:ext cx="9860643" cy="0"/>
          </a:xfrm>
          <a:prstGeom prst="straightConnector1">
            <a:avLst/>
          </a:prstGeom>
          <a:noFill/>
          <a:ln cap="flat" cmpd="sng" w="12700">
            <a:solidFill>
              <a:srgbClr val="FFFFFF"/>
            </a:solidFill>
            <a:prstDash val="solid"/>
            <a:miter lim="800000"/>
            <a:headEnd len="sm" w="sm" type="none"/>
            <a:tailEnd len="sm" w="sm" type="none"/>
          </a:ln>
        </p:spPr>
      </p:cxnSp>
      <p:pic>
        <p:nvPicPr>
          <p:cNvPr descr="Diagrama, Dibujo de ingeniería&#10;&#10;Descripción generada automáticamente" id="217" name="Google Shape;217;p11"/>
          <p:cNvPicPr preferRelativeResize="0"/>
          <p:nvPr/>
        </p:nvPicPr>
        <p:blipFill rotWithShape="1">
          <a:blip r:embed="rId4">
            <a:alphaModFix/>
          </a:blip>
          <a:srcRect b="0" l="0" r="0" t="5025"/>
          <a:stretch/>
        </p:blipFill>
        <p:spPr>
          <a:xfrm rot="-5400000">
            <a:off x="1278983" y="1017721"/>
            <a:ext cx="2082140" cy="2544472"/>
          </a:xfrm>
          <a:prstGeom prst="rect">
            <a:avLst/>
          </a:prstGeom>
          <a:noFill/>
          <a:ln>
            <a:noFill/>
          </a:ln>
        </p:spPr>
      </p:pic>
      <p:pic>
        <p:nvPicPr>
          <p:cNvPr descr="Imagen que contiene interior, tabla, foto, diferente&#10;&#10;Descripción generada automáticamente" id="218" name="Google Shape;218;p11"/>
          <p:cNvPicPr preferRelativeResize="0"/>
          <p:nvPr/>
        </p:nvPicPr>
        <p:blipFill rotWithShape="1">
          <a:blip r:embed="rId5">
            <a:alphaModFix/>
          </a:blip>
          <a:srcRect b="0" l="0" r="0" t="0"/>
          <a:stretch/>
        </p:blipFill>
        <p:spPr>
          <a:xfrm>
            <a:off x="4640106" y="1248887"/>
            <a:ext cx="2436209" cy="2082140"/>
          </a:xfrm>
          <a:prstGeom prst="rect">
            <a:avLst/>
          </a:prstGeom>
          <a:noFill/>
          <a:ln>
            <a:noFill/>
          </a:ln>
        </p:spPr>
      </p:pic>
      <p:pic>
        <p:nvPicPr>
          <p:cNvPr descr="Imagen que contiene interior, tabla, cuarto, silla&#10;&#10;Descripción generada automáticamente" id="219" name="Google Shape;219;p11"/>
          <p:cNvPicPr preferRelativeResize="0"/>
          <p:nvPr/>
        </p:nvPicPr>
        <p:blipFill rotWithShape="1">
          <a:blip r:embed="rId6">
            <a:alphaModFix/>
          </a:blip>
          <a:srcRect b="0" l="0" r="0" t="0"/>
          <a:stretch/>
        </p:blipFill>
        <p:spPr>
          <a:xfrm>
            <a:off x="7873451" y="1248887"/>
            <a:ext cx="2936064" cy="2082129"/>
          </a:xfrm>
          <a:prstGeom prst="rect">
            <a:avLst/>
          </a:prstGeom>
          <a:noFill/>
          <a:ln>
            <a:noFill/>
          </a:ln>
        </p:spPr>
      </p:pic>
      <p:pic>
        <p:nvPicPr>
          <p:cNvPr descr="Captura de pantalla de un videojuego&#10;&#10;Descripción generada automáticamente" id="220" name="Google Shape;220;p11"/>
          <p:cNvPicPr preferRelativeResize="0"/>
          <p:nvPr/>
        </p:nvPicPr>
        <p:blipFill rotWithShape="1">
          <a:blip r:embed="rId7">
            <a:alphaModFix/>
          </a:blip>
          <a:srcRect b="0" l="0" r="0" t="0"/>
          <a:stretch/>
        </p:blipFill>
        <p:spPr>
          <a:xfrm>
            <a:off x="1047818" y="4017196"/>
            <a:ext cx="2544472" cy="2198542"/>
          </a:xfrm>
          <a:prstGeom prst="rect">
            <a:avLst/>
          </a:prstGeom>
          <a:noFill/>
          <a:ln>
            <a:noFill/>
          </a:ln>
        </p:spPr>
      </p:pic>
      <p:pic>
        <p:nvPicPr>
          <p:cNvPr descr="Texto&#10;&#10;Descripción generada automáticamente" id="221" name="Google Shape;221;p11"/>
          <p:cNvPicPr preferRelativeResize="0"/>
          <p:nvPr/>
        </p:nvPicPr>
        <p:blipFill rotWithShape="1">
          <a:blip r:embed="rId8">
            <a:alphaModFix/>
          </a:blip>
          <a:srcRect b="0" l="0" r="0" t="0"/>
          <a:stretch/>
        </p:blipFill>
        <p:spPr>
          <a:xfrm>
            <a:off x="4572566" y="4017196"/>
            <a:ext cx="2528346" cy="2349348"/>
          </a:xfrm>
          <a:prstGeom prst="rect">
            <a:avLst/>
          </a:prstGeom>
          <a:noFill/>
          <a:ln>
            <a:noFill/>
          </a:ln>
        </p:spPr>
      </p:pic>
      <p:pic>
        <p:nvPicPr>
          <p:cNvPr descr="Texto&#10;&#10;Descripción generada automáticamente" id="222" name="Google Shape;222;p11"/>
          <p:cNvPicPr preferRelativeResize="0"/>
          <p:nvPr/>
        </p:nvPicPr>
        <p:blipFill rotWithShape="1">
          <a:blip r:embed="rId9">
            <a:alphaModFix/>
          </a:blip>
          <a:srcRect b="0" l="0" r="0" t="0"/>
          <a:stretch/>
        </p:blipFill>
        <p:spPr>
          <a:xfrm>
            <a:off x="7873450" y="4014974"/>
            <a:ext cx="3034035" cy="2349327"/>
          </a:xfrm>
          <a:prstGeom prst="rect">
            <a:avLst/>
          </a:prstGeom>
          <a:noFill/>
          <a:ln>
            <a:noFill/>
          </a:ln>
        </p:spPr>
      </p:pic>
      <p:sp>
        <p:nvSpPr>
          <p:cNvPr id="223" name="Google Shape;223;p11"/>
          <p:cNvSpPr/>
          <p:nvPr/>
        </p:nvSpPr>
        <p:spPr>
          <a:xfrm>
            <a:off x="18505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a:t>
            </a:r>
            <a:endParaRPr/>
          </a:p>
        </p:txBody>
      </p:sp>
      <p:sp>
        <p:nvSpPr>
          <p:cNvPr id="224" name="Google Shape;224;p11"/>
          <p:cNvSpPr/>
          <p:nvPr/>
        </p:nvSpPr>
        <p:spPr>
          <a:xfrm>
            <a:off x="389987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2</a:t>
            </a:r>
            <a:endParaRPr/>
          </a:p>
        </p:txBody>
      </p:sp>
      <p:sp>
        <p:nvSpPr>
          <p:cNvPr id="225" name="Google Shape;225;p11"/>
          <p:cNvSpPr/>
          <p:nvPr/>
        </p:nvSpPr>
        <p:spPr>
          <a:xfrm>
            <a:off x="719729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3</a:t>
            </a:r>
            <a:endParaRPr/>
          </a:p>
        </p:txBody>
      </p:sp>
      <p:sp>
        <p:nvSpPr>
          <p:cNvPr id="226" name="Google Shape;226;p11"/>
          <p:cNvSpPr/>
          <p:nvPr/>
        </p:nvSpPr>
        <p:spPr>
          <a:xfrm>
            <a:off x="106377" y="4053443"/>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4</a:t>
            </a:r>
            <a:endParaRPr/>
          </a:p>
        </p:txBody>
      </p:sp>
      <p:sp>
        <p:nvSpPr>
          <p:cNvPr id="227" name="Google Shape;227;p11"/>
          <p:cNvSpPr/>
          <p:nvPr/>
        </p:nvSpPr>
        <p:spPr>
          <a:xfrm>
            <a:off x="3875577" y="4016431"/>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5</a:t>
            </a:r>
            <a:endParaRPr/>
          </a:p>
        </p:txBody>
      </p:sp>
      <p:sp>
        <p:nvSpPr>
          <p:cNvPr id="228" name="Google Shape;228;p11"/>
          <p:cNvSpPr/>
          <p:nvPr/>
        </p:nvSpPr>
        <p:spPr>
          <a:xfrm>
            <a:off x="7242729" y="4014974"/>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6</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500"/>
                                        <p:tgtEl>
                                          <p:spTgt spid="2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2" name="Shape 232"/>
        <p:cNvGrpSpPr/>
        <p:nvPr/>
      </p:nvGrpSpPr>
      <p:grpSpPr>
        <a:xfrm>
          <a:off x="0" y="0"/>
          <a:ext cx="0" cy="0"/>
          <a:chOff x="0" y="0"/>
          <a:chExt cx="0" cy="0"/>
        </a:xfrm>
      </p:grpSpPr>
      <p:sp>
        <p:nvSpPr>
          <p:cNvPr id="233" name="Google Shape;233;p12"/>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234" name="Google Shape;234;p12"/>
          <p:cNvPicPr preferRelativeResize="0"/>
          <p:nvPr/>
        </p:nvPicPr>
        <p:blipFill rotWithShape="1">
          <a:blip r:embed="rId3">
            <a:alphaModFix/>
          </a:blip>
          <a:srcRect b="14109" l="0" r="0" t="6433"/>
          <a:stretch/>
        </p:blipFill>
        <p:spPr>
          <a:xfrm>
            <a:off x="0" y="-15"/>
            <a:ext cx="12199237" cy="6857989"/>
          </a:xfrm>
          <a:prstGeom prst="rect">
            <a:avLst/>
          </a:prstGeom>
          <a:noFill/>
          <a:ln>
            <a:noFill/>
          </a:ln>
        </p:spPr>
      </p:pic>
      <p:sp>
        <p:nvSpPr>
          <p:cNvPr id="235" name="Google Shape;235;p12"/>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236" name="Google Shape;236;p12"/>
          <p:cNvSpPr txBox="1"/>
          <p:nvPr>
            <p:ph type="ctrTitle"/>
          </p:nvPr>
        </p:nvSpPr>
        <p:spPr>
          <a:xfrm>
            <a:off x="1188358" y="77618"/>
            <a:ext cx="9296700" cy="6954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rgbClr val="F2F0F4"/>
              </a:buClr>
              <a:buSzPts val="4450"/>
              <a:buFont typeface="Montserrat"/>
              <a:buNone/>
            </a:pPr>
            <a:r>
              <a:rPr b="1" lang="en-US" sz="4000">
                <a:latin typeface="Montserrat"/>
                <a:ea typeface="Montserrat"/>
                <a:cs typeface="Montserrat"/>
                <a:sym typeface="Montserrat"/>
              </a:rPr>
              <a:t>EVIDENCIAS DE DESARROLLO</a:t>
            </a:r>
            <a:endParaRPr b="1"/>
          </a:p>
        </p:txBody>
      </p:sp>
      <p:cxnSp>
        <p:nvCxnSpPr>
          <p:cNvPr id="237" name="Google Shape;237;p12"/>
          <p:cNvCxnSpPr/>
          <p:nvPr/>
        </p:nvCxnSpPr>
        <p:spPr>
          <a:xfrm>
            <a:off x="1188357" y="5151666"/>
            <a:ext cx="9860643" cy="0"/>
          </a:xfrm>
          <a:prstGeom prst="straightConnector1">
            <a:avLst/>
          </a:prstGeom>
          <a:noFill/>
          <a:ln cap="flat" cmpd="sng" w="12700">
            <a:solidFill>
              <a:srgbClr val="FFFFFF"/>
            </a:solidFill>
            <a:prstDash val="solid"/>
            <a:miter lim="800000"/>
            <a:headEnd len="sm" w="sm" type="none"/>
            <a:tailEnd len="sm" w="sm" type="none"/>
          </a:ln>
        </p:spPr>
      </p:cxnSp>
      <p:sp>
        <p:nvSpPr>
          <p:cNvPr id="238" name="Google Shape;238;p12"/>
          <p:cNvSpPr/>
          <p:nvPr/>
        </p:nvSpPr>
        <p:spPr>
          <a:xfrm>
            <a:off x="18505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7</a:t>
            </a:r>
            <a:endParaRPr/>
          </a:p>
        </p:txBody>
      </p:sp>
      <p:sp>
        <p:nvSpPr>
          <p:cNvPr id="239" name="Google Shape;239;p12"/>
          <p:cNvSpPr/>
          <p:nvPr/>
        </p:nvSpPr>
        <p:spPr>
          <a:xfrm>
            <a:off x="389987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8</a:t>
            </a:r>
            <a:endParaRPr/>
          </a:p>
        </p:txBody>
      </p:sp>
      <p:sp>
        <p:nvSpPr>
          <p:cNvPr id="240" name="Google Shape;240;p12"/>
          <p:cNvSpPr/>
          <p:nvPr/>
        </p:nvSpPr>
        <p:spPr>
          <a:xfrm>
            <a:off x="719729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9</a:t>
            </a:r>
            <a:endParaRPr/>
          </a:p>
        </p:txBody>
      </p:sp>
      <p:sp>
        <p:nvSpPr>
          <p:cNvPr id="241" name="Google Shape;241;p12"/>
          <p:cNvSpPr/>
          <p:nvPr/>
        </p:nvSpPr>
        <p:spPr>
          <a:xfrm>
            <a:off x="106377" y="4053443"/>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10</a:t>
            </a:r>
            <a:endParaRPr/>
          </a:p>
        </p:txBody>
      </p:sp>
      <p:sp>
        <p:nvSpPr>
          <p:cNvPr id="242" name="Google Shape;242;p12"/>
          <p:cNvSpPr/>
          <p:nvPr/>
        </p:nvSpPr>
        <p:spPr>
          <a:xfrm>
            <a:off x="3875577" y="4016431"/>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11</a:t>
            </a:r>
            <a:endParaRPr/>
          </a:p>
        </p:txBody>
      </p:sp>
      <p:sp>
        <p:nvSpPr>
          <p:cNvPr id="243" name="Google Shape;243;p12"/>
          <p:cNvSpPr/>
          <p:nvPr/>
        </p:nvSpPr>
        <p:spPr>
          <a:xfrm>
            <a:off x="7242729" y="4014974"/>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12</a:t>
            </a:r>
            <a:endParaRPr/>
          </a:p>
        </p:txBody>
      </p:sp>
      <p:pic>
        <p:nvPicPr>
          <p:cNvPr descr="Imagen de la pantalla de un computador&#10;&#10;Descripción generada automáticamente con confianza media" id="244" name="Google Shape;244;p12"/>
          <p:cNvPicPr preferRelativeResize="0"/>
          <p:nvPr/>
        </p:nvPicPr>
        <p:blipFill rotWithShape="1">
          <a:blip r:embed="rId4">
            <a:alphaModFix/>
          </a:blip>
          <a:srcRect b="0" l="0" r="0" t="0"/>
          <a:stretch/>
        </p:blipFill>
        <p:spPr>
          <a:xfrm>
            <a:off x="1157629" y="1248887"/>
            <a:ext cx="1960040" cy="2016821"/>
          </a:xfrm>
          <a:prstGeom prst="rect">
            <a:avLst/>
          </a:prstGeom>
          <a:noFill/>
          <a:ln>
            <a:noFill/>
          </a:ln>
        </p:spPr>
      </p:pic>
      <p:pic>
        <p:nvPicPr>
          <p:cNvPr descr="Texto&#10;&#10;Descripción generada automáticamente" id="245" name="Google Shape;245;p12"/>
          <p:cNvPicPr preferRelativeResize="0"/>
          <p:nvPr/>
        </p:nvPicPr>
        <p:blipFill rotWithShape="1">
          <a:blip r:embed="rId5">
            <a:alphaModFix/>
          </a:blip>
          <a:srcRect b="0" l="0" r="0" t="0"/>
          <a:stretch/>
        </p:blipFill>
        <p:spPr>
          <a:xfrm>
            <a:off x="4536950" y="1275325"/>
            <a:ext cx="2586074" cy="1851050"/>
          </a:xfrm>
          <a:prstGeom prst="rect">
            <a:avLst/>
          </a:prstGeom>
          <a:noFill/>
          <a:ln>
            <a:noFill/>
          </a:ln>
        </p:spPr>
      </p:pic>
      <p:pic>
        <p:nvPicPr>
          <p:cNvPr descr="Texto&#10;&#10;Descripción generada automáticamente" id="246" name="Google Shape;246;p12"/>
          <p:cNvPicPr preferRelativeResize="0"/>
          <p:nvPr/>
        </p:nvPicPr>
        <p:blipFill rotWithShape="1">
          <a:blip r:embed="rId6">
            <a:alphaModFix/>
          </a:blip>
          <a:srcRect b="0" l="0" r="0" t="0"/>
          <a:stretch/>
        </p:blipFill>
        <p:spPr>
          <a:xfrm>
            <a:off x="7909203" y="1275335"/>
            <a:ext cx="3328289" cy="1816623"/>
          </a:xfrm>
          <a:prstGeom prst="rect">
            <a:avLst/>
          </a:prstGeom>
          <a:noFill/>
          <a:ln>
            <a:noFill/>
          </a:ln>
        </p:spPr>
      </p:pic>
      <p:pic>
        <p:nvPicPr>
          <p:cNvPr descr="Imagen que contiene artículos, loción, crema, botella&#10;&#10;Descripción generada automáticamente" id="247" name="Google Shape;247;p12"/>
          <p:cNvPicPr preferRelativeResize="0"/>
          <p:nvPr/>
        </p:nvPicPr>
        <p:blipFill rotWithShape="1">
          <a:blip r:embed="rId7">
            <a:alphaModFix/>
          </a:blip>
          <a:srcRect b="0" l="0" r="0" t="0"/>
          <a:stretch/>
        </p:blipFill>
        <p:spPr>
          <a:xfrm>
            <a:off x="970793" y="4141032"/>
            <a:ext cx="2502736" cy="1085640"/>
          </a:xfrm>
          <a:prstGeom prst="rect">
            <a:avLst/>
          </a:prstGeom>
          <a:noFill/>
          <a:ln>
            <a:noFill/>
          </a:ln>
        </p:spPr>
      </p:pic>
      <p:pic>
        <p:nvPicPr>
          <p:cNvPr descr="Interfaz de usuario gráfica, Aplicación&#10;&#10;Descripción generada automáticamente" id="248" name="Google Shape;248;p12"/>
          <p:cNvPicPr preferRelativeResize="0"/>
          <p:nvPr/>
        </p:nvPicPr>
        <p:blipFill rotWithShape="1">
          <a:blip r:embed="rId8">
            <a:alphaModFix/>
          </a:blip>
          <a:srcRect b="0" l="0" r="0" t="0"/>
          <a:stretch/>
        </p:blipFill>
        <p:spPr>
          <a:xfrm>
            <a:off x="4536941" y="4075760"/>
            <a:ext cx="2518677" cy="1581950"/>
          </a:xfrm>
          <a:prstGeom prst="rect">
            <a:avLst/>
          </a:prstGeom>
          <a:noFill/>
          <a:ln>
            <a:noFill/>
          </a:ln>
        </p:spPr>
      </p:pic>
      <p:pic>
        <p:nvPicPr>
          <p:cNvPr descr="Interfaz de usuario gráfica, Aplicación, Teams&#10;&#10;Descripción generada automáticamente" id="249" name="Google Shape;249;p12"/>
          <p:cNvPicPr preferRelativeResize="0"/>
          <p:nvPr/>
        </p:nvPicPr>
        <p:blipFill rotWithShape="1">
          <a:blip r:embed="rId9">
            <a:alphaModFix/>
          </a:blip>
          <a:srcRect b="0" l="0" r="0" t="0"/>
          <a:stretch/>
        </p:blipFill>
        <p:spPr>
          <a:xfrm>
            <a:off x="8028604" y="4031594"/>
            <a:ext cx="2975039" cy="162611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500"/>
                                        <p:tgtEl>
                                          <p:spTgt spid="2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3" name="Shape 253"/>
        <p:cNvGrpSpPr/>
        <p:nvPr/>
      </p:nvGrpSpPr>
      <p:grpSpPr>
        <a:xfrm>
          <a:off x="0" y="0"/>
          <a:ext cx="0" cy="0"/>
          <a:chOff x="0" y="0"/>
          <a:chExt cx="0" cy="0"/>
        </a:xfrm>
      </p:grpSpPr>
      <p:sp>
        <p:nvSpPr>
          <p:cNvPr id="254" name="Google Shape;254;p13"/>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255" name="Google Shape;255;p13"/>
          <p:cNvPicPr preferRelativeResize="0"/>
          <p:nvPr/>
        </p:nvPicPr>
        <p:blipFill rotWithShape="1">
          <a:blip r:embed="rId3">
            <a:alphaModFix/>
          </a:blip>
          <a:srcRect b="14109" l="0" r="0" t="6433"/>
          <a:stretch/>
        </p:blipFill>
        <p:spPr>
          <a:xfrm>
            <a:off x="-36792" y="36518"/>
            <a:ext cx="12199237" cy="6857989"/>
          </a:xfrm>
          <a:prstGeom prst="rect">
            <a:avLst/>
          </a:prstGeom>
          <a:noFill/>
          <a:ln>
            <a:noFill/>
          </a:ln>
        </p:spPr>
      </p:pic>
      <p:sp>
        <p:nvSpPr>
          <p:cNvPr id="256" name="Google Shape;256;p13"/>
          <p:cNvSpPr/>
          <p:nvPr/>
        </p:nvSpPr>
        <p:spPr>
          <a:xfrm rot="5400000">
            <a:off x="2229776" y="-2230228"/>
            <a:ext cx="6858000" cy="11318453"/>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257" name="Google Shape;257;p13"/>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4000"/>
              <a:buFont typeface="Montserrat"/>
              <a:buNone/>
            </a:pPr>
            <a:r>
              <a:rPr b="1" lang="en-US" sz="4000">
                <a:latin typeface="Montserrat"/>
                <a:ea typeface="Montserrat"/>
                <a:cs typeface="Montserrat"/>
                <a:sym typeface="Montserrat"/>
              </a:rPr>
              <a:t>EVIDENCIAS DE DESARROLLO</a:t>
            </a:r>
            <a:endParaRPr b="1"/>
          </a:p>
        </p:txBody>
      </p:sp>
      <p:cxnSp>
        <p:nvCxnSpPr>
          <p:cNvPr id="258" name="Google Shape;258;p13"/>
          <p:cNvCxnSpPr/>
          <p:nvPr/>
        </p:nvCxnSpPr>
        <p:spPr>
          <a:xfrm>
            <a:off x="1188357" y="5151666"/>
            <a:ext cx="9860643" cy="0"/>
          </a:xfrm>
          <a:prstGeom prst="straightConnector1">
            <a:avLst/>
          </a:prstGeom>
          <a:noFill/>
          <a:ln cap="flat" cmpd="sng" w="12700">
            <a:solidFill>
              <a:srgbClr val="FFFFFF"/>
            </a:solidFill>
            <a:prstDash val="solid"/>
            <a:miter lim="800000"/>
            <a:headEnd len="sm" w="sm" type="none"/>
            <a:tailEnd len="sm" w="sm" type="none"/>
          </a:ln>
        </p:spPr>
      </p:cxnSp>
      <p:sp>
        <p:nvSpPr>
          <p:cNvPr id="259" name="Google Shape;259;p13"/>
          <p:cNvSpPr/>
          <p:nvPr/>
        </p:nvSpPr>
        <p:spPr>
          <a:xfrm>
            <a:off x="139649" y="1248875"/>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13</a:t>
            </a:r>
            <a:endParaRPr/>
          </a:p>
        </p:txBody>
      </p:sp>
      <p:sp>
        <p:nvSpPr>
          <p:cNvPr id="260" name="Google Shape;260;p13"/>
          <p:cNvSpPr/>
          <p:nvPr/>
        </p:nvSpPr>
        <p:spPr>
          <a:xfrm>
            <a:off x="3668475" y="1248873"/>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14</a:t>
            </a:r>
            <a:endParaRPr/>
          </a:p>
        </p:txBody>
      </p:sp>
      <p:sp>
        <p:nvSpPr>
          <p:cNvPr id="261" name="Google Shape;261;p13"/>
          <p:cNvSpPr/>
          <p:nvPr/>
        </p:nvSpPr>
        <p:spPr>
          <a:xfrm>
            <a:off x="7036576" y="1248876"/>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15</a:t>
            </a:r>
            <a:endParaRPr/>
          </a:p>
        </p:txBody>
      </p:sp>
      <p:sp>
        <p:nvSpPr>
          <p:cNvPr id="262" name="Google Shape;262;p13"/>
          <p:cNvSpPr/>
          <p:nvPr/>
        </p:nvSpPr>
        <p:spPr>
          <a:xfrm>
            <a:off x="139675" y="4184775"/>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16</a:t>
            </a:r>
            <a:endParaRPr/>
          </a:p>
        </p:txBody>
      </p:sp>
      <p:sp>
        <p:nvSpPr>
          <p:cNvPr id="263" name="Google Shape;263;p13"/>
          <p:cNvSpPr/>
          <p:nvPr/>
        </p:nvSpPr>
        <p:spPr>
          <a:xfrm>
            <a:off x="3674550" y="4099824"/>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17</a:t>
            </a:r>
            <a:endParaRPr/>
          </a:p>
        </p:txBody>
      </p:sp>
      <p:sp>
        <p:nvSpPr>
          <p:cNvPr id="264" name="Google Shape;264;p13"/>
          <p:cNvSpPr/>
          <p:nvPr/>
        </p:nvSpPr>
        <p:spPr>
          <a:xfrm>
            <a:off x="7135587" y="4014925"/>
            <a:ext cx="7107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18</a:t>
            </a:r>
            <a:endParaRPr/>
          </a:p>
        </p:txBody>
      </p:sp>
      <p:pic>
        <p:nvPicPr>
          <p:cNvPr descr="Gráfico&#10;&#10;Descripción generada automáticamente con confianza baja" id="265" name="Google Shape;265;p13"/>
          <p:cNvPicPr preferRelativeResize="0"/>
          <p:nvPr/>
        </p:nvPicPr>
        <p:blipFill rotWithShape="1">
          <a:blip r:embed="rId4">
            <a:alphaModFix/>
          </a:blip>
          <a:srcRect b="0" l="0" r="0" t="0"/>
          <a:stretch/>
        </p:blipFill>
        <p:spPr>
          <a:xfrm>
            <a:off x="1047206" y="1248887"/>
            <a:ext cx="2314303" cy="1542257"/>
          </a:xfrm>
          <a:prstGeom prst="rect">
            <a:avLst/>
          </a:prstGeom>
          <a:noFill/>
          <a:ln>
            <a:noFill/>
          </a:ln>
        </p:spPr>
      </p:pic>
      <p:pic>
        <p:nvPicPr>
          <p:cNvPr descr="Interfaz de usuario gráfica, Gráfico, Gráfico de líneas&#10;&#10;Descripción generada automáticamente" id="266" name="Google Shape;266;p13"/>
          <p:cNvPicPr preferRelativeResize="0"/>
          <p:nvPr/>
        </p:nvPicPr>
        <p:blipFill rotWithShape="1">
          <a:blip r:embed="rId5">
            <a:alphaModFix/>
          </a:blip>
          <a:srcRect b="0" l="0" r="0" t="0"/>
          <a:stretch/>
        </p:blipFill>
        <p:spPr>
          <a:xfrm>
            <a:off x="4591963" y="1259759"/>
            <a:ext cx="2314304" cy="1554889"/>
          </a:xfrm>
          <a:prstGeom prst="rect">
            <a:avLst/>
          </a:prstGeom>
          <a:noFill/>
          <a:ln>
            <a:noFill/>
          </a:ln>
        </p:spPr>
      </p:pic>
      <p:pic>
        <p:nvPicPr>
          <p:cNvPr descr="Interfaz de usuario gráfica, Sitio web&#10;&#10;Descripción generada automáticamente" id="267" name="Google Shape;267;p13"/>
          <p:cNvPicPr preferRelativeResize="0"/>
          <p:nvPr/>
        </p:nvPicPr>
        <p:blipFill rotWithShape="1">
          <a:blip r:embed="rId6">
            <a:alphaModFix/>
          </a:blip>
          <a:srcRect b="0" l="0" r="0" t="0"/>
          <a:stretch/>
        </p:blipFill>
        <p:spPr>
          <a:xfrm>
            <a:off x="7953472" y="1259759"/>
            <a:ext cx="3291840" cy="1894113"/>
          </a:xfrm>
          <a:prstGeom prst="rect">
            <a:avLst/>
          </a:prstGeom>
          <a:noFill/>
          <a:ln>
            <a:noFill/>
          </a:ln>
        </p:spPr>
      </p:pic>
      <p:pic>
        <p:nvPicPr>
          <p:cNvPr descr="Interfaz de usuario gráfica, Texto, Aplicación, Chat o mensaje de texto&#10;&#10;Descripción generada automáticamente" id="268" name="Google Shape;268;p13"/>
          <p:cNvPicPr preferRelativeResize="0"/>
          <p:nvPr/>
        </p:nvPicPr>
        <p:blipFill rotWithShape="1">
          <a:blip r:embed="rId7">
            <a:alphaModFix/>
          </a:blip>
          <a:srcRect b="0" l="0" r="0" t="0"/>
          <a:stretch/>
        </p:blipFill>
        <p:spPr>
          <a:xfrm>
            <a:off x="1024220" y="4014974"/>
            <a:ext cx="2410460" cy="1805952"/>
          </a:xfrm>
          <a:prstGeom prst="rect">
            <a:avLst/>
          </a:prstGeom>
          <a:noFill/>
          <a:ln>
            <a:noFill/>
          </a:ln>
        </p:spPr>
      </p:pic>
      <p:pic>
        <p:nvPicPr>
          <p:cNvPr descr="Captura de pantalla de un celular&#10;&#10;Descripción generada automáticamente" id="269" name="Google Shape;269;p13"/>
          <p:cNvPicPr preferRelativeResize="0"/>
          <p:nvPr/>
        </p:nvPicPr>
        <p:blipFill rotWithShape="1">
          <a:blip r:embed="rId8">
            <a:alphaModFix/>
          </a:blip>
          <a:srcRect b="0" l="0" r="26646" t="0"/>
          <a:stretch/>
        </p:blipFill>
        <p:spPr>
          <a:xfrm>
            <a:off x="4617941" y="3987505"/>
            <a:ext cx="2410461" cy="1805952"/>
          </a:xfrm>
          <a:prstGeom prst="rect">
            <a:avLst/>
          </a:prstGeom>
          <a:noFill/>
          <a:ln>
            <a:noFill/>
          </a:ln>
        </p:spPr>
      </p:pic>
      <p:pic>
        <p:nvPicPr>
          <p:cNvPr descr="Una pantalla de un video juego&#10;&#10;Descripción generada automáticamente con confianza media" id="270" name="Google Shape;270;p13"/>
          <p:cNvPicPr preferRelativeResize="0"/>
          <p:nvPr/>
        </p:nvPicPr>
        <p:blipFill rotWithShape="1">
          <a:blip r:embed="rId9">
            <a:alphaModFix/>
          </a:blip>
          <a:srcRect b="0" l="0" r="0" t="0"/>
          <a:stretch/>
        </p:blipFill>
        <p:spPr>
          <a:xfrm>
            <a:off x="7953472" y="3984415"/>
            <a:ext cx="3214308" cy="189411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500"/>
                                        <p:tgtEl>
                                          <p:spTgt spid="2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4" name="Shape 274"/>
        <p:cNvGrpSpPr/>
        <p:nvPr/>
      </p:nvGrpSpPr>
      <p:grpSpPr>
        <a:xfrm>
          <a:off x="0" y="0"/>
          <a:ext cx="0" cy="0"/>
          <a:chOff x="0" y="0"/>
          <a:chExt cx="0" cy="0"/>
        </a:xfrm>
      </p:grpSpPr>
      <p:sp>
        <p:nvSpPr>
          <p:cNvPr id="275" name="Google Shape;275;p14"/>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276" name="Google Shape;276;p14"/>
          <p:cNvPicPr preferRelativeResize="0"/>
          <p:nvPr/>
        </p:nvPicPr>
        <p:blipFill rotWithShape="1">
          <a:blip r:embed="rId3">
            <a:alphaModFix/>
          </a:blip>
          <a:srcRect b="14109" l="0" r="0" t="6433"/>
          <a:stretch/>
        </p:blipFill>
        <p:spPr>
          <a:xfrm>
            <a:off x="-6927" y="11"/>
            <a:ext cx="12199237" cy="6857989"/>
          </a:xfrm>
          <a:prstGeom prst="rect">
            <a:avLst/>
          </a:prstGeom>
          <a:noFill/>
          <a:ln>
            <a:noFill/>
          </a:ln>
        </p:spPr>
      </p:pic>
      <p:sp>
        <p:nvSpPr>
          <p:cNvPr id="277" name="Google Shape;277;p14"/>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278" name="Google Shape;278;p14"/>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4000"/>
              <a:buFont typeface="Montserrat"/>
              <a:buNone/>
            </a:pPr>
            <a:r>
              <a:rPr b="1" lang="en-US" sz="4000">
                <a:latin typeface="Montserrat"/>
                <a:ea typeface="Montserrat"/>
                <a:cs typeface="Montserrat"/>
                <a:sym typeface="Montserrat"/>
              </a:rPr>
              <a:t>ETAPA DE PRUEBAS</a:t>
            </a:r>
            <a:endParaRPr b="1"/>
          </a:p>
        </p:txBody>
      </p:sp>
      <p:sp>
        <p:nvSpPr>
          <p:cNvPr id="279" name="Google Shape;279;p14"/>
          <p:cNvSpPr txBox="1"/>
          <p:nvPr/>
        </p:nvSpPr>
        <p:spPr>
          <a:xfrm>
            <a:off x="409303" y="1123406"/>
            <a:ext cx="323958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Play"/>
                <a:ea typeface="Play"/>
                <a:cs typeface="Play"/>
                <a:sym typeface="Play"/>
              </a:rPr>
              <a:t>Tipos de pruebas:</a:t>
            </a:r>
            <a:endParaRPr/>
          </a:p>
        </p:txBody>
      </p:sp>
      <p:sp>
        <p:nvSpPr>
          <p:cNvPr id="280" name="Google Shape;280;p14"/>
          <p:cNvSpPr txBox="1"/>
          <p:nvPr/>
        </p:nvSpPr>
        <p:spPr>
          <a:xfrm>
            <a:off x="478971" y="1767840"/>
            <a:ext cx="4572000" cy="129266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CD7E5"/>
                </a:solidFill>
                <a:latin typeface="Montserrat"/>
                <a:ea typeface="Montserrat"/>
                <a:cs typeface="Montserrat"/>
                <a:sym typeface="Montserrat"/>
              </a:rPr>
              <a:t>Validación de Registro de Usuarios:</a:t>
            </a:r>
            <a:endParaRPr/>
          </a:p>
          <a:p>
            <a:pPr indent="0" lvl="0" marL="0" marR="0" rtl="0" algn="l">
              <a:spcBef>
                <a:spcPts val="0"/>
              </a:spcBef>
              <a:spcAft>
                <a:spcPts val="0"/>
              </a:spcAft>
              <a:buNone/>
            </a:pPr>
            <a:r>
              <a:t/>
            </a:r>
            <a:endParaRPr sz="1800">
              <a:solidFill>
                <a:srgbClr val="DCD7E5"/>
              </a:solidFill>
              <a:latin typeface="Montserrat"/>
              <a:ea typeface="Montserrat"/>
              <a:cs typeface="Montserrat"/>
              <a:sym typeface="Montserrat"/>
            </a:endParaRPr>
          </a:p>
          <a:p>
            <a:pPr indent="0" lvl="0" marL="0" marR="0" rtl="0" algn="l">
              <a:spcBef>
                <a:spcPts val="0"/>
              </a:spcBef>
              <a:spcAft>
                <a:spcPts val="0"/>
              </a:spcAft>
              <a:buNone/>
            </a:pPr>
            <a:r>
              <a:rPr lang="en-US" sz="1400">
                <a:solidFill>
                  <a:srgbClr val="DCD7E5"/>
                </a:solidFill>
                <a:latin typeface="Heebo Light"/>
                <a:ea typeface="Heebo Light"/>
                <a:cs typeface="Heebo Light"/>
                <a:sym typeface="Heebo Light"/>
              </a:rPr>
              <a:t>Se realizaron pruebas para asegurar que el proceso de registro de usuarios funcione correctamente, verificando la creación y validación de nuevos usuarios</a:t>
            </a:r>
            <a:endParaRPr sz="1400">
              <a:solidFill>
                <a:schemeClr val="lt1"/>
              </a:solidFill>
              <a:latin typeface="Play"/>
              <a:ea typeface="Play"/>
              <a:cs typeface="Play"/>
              <a:sym typeface="Play"/>
            </a:endParaRPr>
          </a:p>
        </p:txBody>
      </p:sp>
      <p:sp>
        <p:nvSpPr>
          <p:cNvPr id="281" name="Google Shape;281;p14"/>
          <p:cNvSpPr txBox="1"/>
          <p:nvPr/>
        </p:nvSpPr>
        <p:spPr>
          <a:xfrm>
            <a:off x="478971" y="3194413"/>
            <a:ext cx="4572000"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CD7E5"/>
                </a:solidFill>
                <a:latin typeface="Montserrat"/>
                <a:ea typeface="Montserrat"/>
                <a:cs typeface="Montserrat"/>
                <a:sym typeface="Montserrat"/>
              </a:rPr>
              <a:t>Integración con OpenAI:</a:t>
            </a:r>
            <a:endParaRPr/>
          </a:p>
          <a:p>
            <a:pPr indent="0" lvl="0" marL="0" marR="0" rtl="0" algn="l">
              <a:spcBef>
                <a:spcPts val="0"/>
              </a:spcBef>
              <a:spcAft>
                <a:spcPts val="0"/>
              </a:spcAft>
              <a:buNone/>
            </a:pPr>
            <a:r>
              <a:t/>
            </a:r>
            <a:endParaRPr sz="1800">
              <a:solidFill>
                <a:srgbClr val="DCD7E5"/>
              </a:solidFill>
              <a:latin typeface="Montserrat"/>
              <a:ea typeface="Montserrat"/>
              <a:cs typeface="Montserrat"/>
              <a:sym typeface="Montserrat"/>
            </a:endParaRPr>
          </a:p>
          <a:p>
            <a:pPr indent="0" lvl="0" marL="0" marR="0" rtl="0" algn="l">
              <a:spcBef>
                <a:spcPts val="0"/>
              </a:spcBef>
              <a:spcAft>
                <a:spcPts val="0"/>
              </a:spcAft>
              <a:buNone/>
            </a:pPr>
            <a:r>
              <a:rPr lang="en-US" sz="1400">
                <a:solidFill>
                  <a:srgbClr val="DCD7E5"/>
                </a:solidFill>
                <a:latin typeface="Heebo Light"/>
                <a:ea typeface="Heebo Light"/>
                <a:cs typeface="Heebo Light"/>
                <a:sym typeface="Heebo Light"/>
              </a:rPr>
              <a:t>Se verificó exitosamente la conexión con la API de OpenAI, asegurando respuestas coherentes y apropiadas para el chatbot del sistema</a:t>
            </a:r>
            <a:r>
              <a:rPr lang="en-US" sz="1400">
                <a:solidFill>
                  <a:schemeClr val="dk1"/>
                </a:solidFill>
                <a:latin typeface="Calibri"/>
                <a:ea typeface="Calibri"/>
                <a:cs typeface="Calibri"/>
                <a:sym typeface="Calibri"/>
              </a:rPr>
              <a:t>.</a:t>
            </a:r>
            <a:endParaRPr/>
          </a:p>
          <a:p>
            <a:pPr indent="0" lvl="0" marL="0" marR="0" rtl="0" algn="l">
              <a:spcBef>
                <a:spcPts val="0"/>
              </a:spcBef>
              <a:spcAft>
                <a:spcPts val="0"/>
              </a:spcAft>
              <a:buNone/>
            </a:pPr>
            <a:r>
              <a:t/>
            </a:r>
            <a:endParaRPr sz="1800">
              <a:solidFill>
                <a:srgbClr val="DCD7E5"/>
              </a:solidFill>
              <a:latin typeface="Montserrat"/>
              <a:ea typeface="Montserrat"/>
              <a:cs typeface="Montserrat"/>
              <a:sym typeface="Montserrat"/>
            </a:endParaRPr>
          </a:p>
        </p:txBody>
      </p:sp>
      <p:sp>
        <p:nvSpPr>
          <p:cNvPr id="282" name="Google Shape;282;p14"/>
          <p:cNvSpPr txBox="1"/>
          <p:nvPr/>
        </p:nvSpPr>
        <p:spPr>
          <a:xfrm>
            <a:off x="478971" y="4693893"/>
            <a:ext cx="4572000" cy="1865062"/>
          </a:xfrm>
          <a:prstGeom prst="rect">
            <a:avLst/>
          </a:prstGeom>
          <a:noFill/>
          <a:ln>
            <a:noFill/>
          </a:ln>
        </p:spPr>
        <p:txBody>
          <a:bodyPr anchorCtr="0" anchor="t" bIns="45700" lIns="91425" spcFirstLastPara="1" rIns="91425" wrap="square" tIns="45700">
            <a:spAutoFit/>
          </a:bodyPr>
          <a:lstStyle/>
          <a:p>
            <a:pPr indent="0" lvl="0" marL="0" marR="0" rtl="0" algn="l">
              <a:lnSpc>
                <a:spcPct val="161764"/>
              </a:lnSpc>
              <a:spcBef>
                <a:spcPts val="0"/>
              </a:spcBef>
              <a:spcAft>
                <a:spcPts val="0"/>
              </a:spcAft>
              <a:buClr>
                <a:schemeClr val="dk1"/>
              </a:buClr>
              <a:buSzPts val="1700"/>
              <a:buFont typeface="Calibri"/>
              <a:buNone/>
            </a:pPr>
            <a:r>
              <a:rPr lang="en-US" sz="1800">
                <a:solidFill>
                  <a:srgbClr val="DCD7E5"/>
                </a:solidFill>
                <a:latin typeface="Montserrat"/>
                <a:ea typeface="Montserrat"/>
                <a:cs typeface="Montserrat"/>
                <a:sym typeface="Montserrat"/>
              </a:rPr>
              <a:t>Mejor Conectividad y Respuestas:</a:t>
            </a:r>
            <a:endParaRPr/>
          </a:p>
          <a:p>
            <a:pPr indent="0" lvl="0" marL="0" marR="0" rtl="0" algn="l">
              <a:lnSpc>
                <a:spcPct val="161764"/>
              </a:lnSpc>
              <a:spcBef>
                <a:spcPts val="0"/>
              </a:spcBef>
              <a:spcAft>
                <a:spcPts val="0"/>
              </a:spcAft>
              <a:buClr>
                <a:schemeClr val="dk1"/>
              </a:buClr>
              <a:buSzPts val="1700"/>
              <a:buFont typeface="Calibri"/>
              <a:buNone/>
            </a:pPr>
            <a:r>
              <a:rPr lang="en-US" sz="1400">
                <a:solidFill>
                  <a:srgbClr val="DCD7E5"/>
                </a:solidFill>
                <a:latin typeface="Heebo Light"/>
                <a:ea typeface="Heebo Light"/>
                <a:cs typeface="Heebo Light"/>
                <a:sym typeface="Heebo Light"/>
              </a:rPr>
              <a:t>Gracias a las pruebas, se validó que la API y los procesos de autenticación respondan en tiempos óptimos, mejorando la experiencia del usuario.</a:t>
            </a:r>
            <a:endParaRPr/>
          </a:p>
          <a:p>
            <a:pPr indent="0" lvl="0" marL="0" marR="0" rtl="0" algn="l">
              <a:spcBef>
                <a:spcPts val="0"/>
              </a:spcBef>
              <a:spcAft>
                <a:spcPts val="0"/>
              </a:spcAft>
              <a:buNone/>
            </a:pPr>
            <a:r>
              <a:t/>
            </a:r>
            <a:endParaRPr sz="1800">
              <a:solidFill>
                <a:srgbClr val="DCD7E5"/>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500"/>
                                        <p:tgtEl>
                                          <p:spTgt spid="2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6" name="Shape 286"/>
        <p:cNvGrpSpPr/>
        <p:nvPr/>
      </p:nvGrpSpPr>
      <p:grpSpPr>
        <a:xfrm>
          <a:off x="0" y="0"/>
          <a:ext cx="0" cy="0"/>
          <a:chOff x="0" y="0"/>
          <a:chExt cx="0" cy="0"/>
        </a:xfrm>
      </p:grpSpPr>
      <p:sp>
        <p:nvSpPr>
          <p:cNvPr id="287" name="Google Shape;287;p15"/>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288" name="Google Shape;288;p15"/>
          <p:cNvPicPr preferRelativeResize="0"/>
          <p:nvPr/>
        </p:nvPicPr>
        <p:blipFill rotWithShape="1">
          <a:blip r:embed="rId3">
            <a:alphaModFix/>
          </a:blip>
          <a:srcRect b="14109" l="0" r="0" t="6433"/>
          <a:stretch/>
        </p:blipFill>
        <p:spPr>
          <a:xfrm>
            <a:off x="19059" y="11"/>
            <a:ext cx="12199237" cy="6857989"/>
          </a:xfrm>
          <a:prstGeom prst="rect">
            <a:avLst/>
          </a:prstGeom>
          <a:noFill/>
          <a:ln>
            <a:noFill/>
          </a:ln>
        </p:spPr>
      </p:pic>
      <p:sp>
        <p:nvSpPr>
          <p:cNvPr id="289" name="Google Shape;289;p15"/>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290" name="Google Shape;290;p15"/>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4000"/>
              <a:buFont typeface="Montserrat"/>
              <a:buNone/>
            </a:pPr>
            <a:r>
              <a:rPr b="1" lang="en-US" sz="4000">
                <a:latin typeface="Montserrat"/>
                <a:ea typeface="Montserrat"/>
                <a:cs typeface="Montserrat"/>
                <a:sym typeface="Montserrat"/>
              </a:rPr>
              <a:t>ANÁLISIS DE LA ETAPA DE TESTING</a:t>
            </a:r>
            <a:endParaRPr b="1" sz="4000">
              <a:latin typeface="Montserrat"/>
              <a:ea typeface="Montserrat"/>
              <a:cs typeface="Montserrat"/>
              <a:sym typeface="Montserrat"/>
            </a:endParaRPr>
          </a:p>
        </p:txBody>
      </p:sp>
      <p:sp>
        <p:nvSpPr>
          <p:cNvPr id="291" name="Google Shape;291;p15"/>
          <p:cNvSpPr txBox="1"/>
          <p:nvPr/>
        </p:nvSpPr>
        <p:spPr>
          <a:xfrm>
            <a:off x="278674" y="1264919"/>
            <a:ext cx="5347200" cy="5141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rgbClr val="F2F2F2"/>
              </a:buClr>
              <a:buSzPts val="1400"/>
              <a:buFont typeface="Calibri"/>
              <a:buNone/>
            </a:pPr>
            <a:r>
              <a:rPr b="1" lang="en-US" sz="1400">
                <a:solidFill>
                  <a:srgbClr val="F2F2F2"/>
                </a:solidFill>
                <a:latin typeface="Calibri"/>
                <a:ea typeface="Calibri"/>
                <a:cs typeface="Calibri"/>
                <a:sym typeface="Calibri"/>
              </a:rPr>
              <a:t>Efectividad de las Pruebas Realizadas:</a:t>
            </a:r>
            <a:endParaRPr sz="1400">
              <a:solidFill>
                <a:srgbClr val="F2F2F2"/>
              </a:solidFill>
              <a:latin typeface="Calibri"/>
              <a:ea typeface="Calibri"/>
              <a:cs typeface="Calibri"/>
              <a:sym typeface="Calibri"/>
            </a:endParaRPr>
          </a:p>
          <a:p>
            <a:pPr indent="0" lvl="0" marL="0" marR="0" rtl="0" algn="l">
              <a:spcBef>
                <a:spcPts val="0"/>
              </a:spcBef>
              <a:spcAft>
                <a:spcPts val="0"/>
              </a:spcAft>
              <a:buClr>
                <a:srgbClr val="F2F2F2"/>
              </a:buClr>
              <a:buSzPts val="1800"/>
              <a:buFont typeface="Arial"/>
              <a:buChar char="•"/>
            </a:pPr>
            <a:r>
              <a:rPr b="1" lang="en-US" sz="1400">
                <a:solidFill>
                  <a:srgbClr val="F2F2F2"/>
                </a:solidFill>
                <a:latin typeface="Calibri"/>
                <a:ea typeface="Calibri"/>
                <a:cs typeface="Calibri"/>
                <a:sym typeface="Calibri"/>
              </a:rPr>
              <a:t>Porcentaje de éxito:</a:t>
            </a:r>
            <a:endParaRPr sz="1400">
              <a:solidFill>
                <a:srgbClr val="F2F2F2"/>
              </a:solidFill>
              <a:latin typeface="Calibri"/>
              <a:ea typeface="Calibri"/>
              <a:cs typeface="Calibri"/>
              <a:sym typeface="Calibri"/>
            </a:endParaRPr>
          </a:p>
          <a:p>
            <a:pPr indent="-285750" lvl="1" marL="742950" marR="0" rtl="0" algn="l">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Registro de usuarios:</a:t>
            </a:r>
            <a:r>
              <a:rPr b="0" i="0" lang="en-US" sz="1400" u="none" cap="none" strike="noStrike">
                <a:solidFill>
                  <a:srgbClr val="F2F2F2"/>
                </a:solidFill>
                <a:latin typeface="Calibri"/>
                <a:ea typeface="Calibri"/>
                <a:cs typeface="Calibri"/>
                <a:sym typeface="Calibri"/>
              </a:rPr>
              <a:t> 90% de éxito.</a:t>
            </a:r>
            <a:endParaRPr b="0" i="0" sz="1400" u="none" cap="none" strike="noStrike">
              <a:solidFill>
                <a:schemeClr val="lt1"/>
              </a:solidFill>
              <a:latin typeface="Play"/>
              <a:ea typeface="Play"/>
              <a:cs typeface="Play"/>
              <a:sym typeface="Play"/>
            </a:endParaRPr>
          </a:p>
          <a:p>
            <a:pPr indent="-285750" lvl="1" marL="742950" marR="0" rtl="0" algn="l">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Conexión con OpenAI:</a:t>
            </a:r>
            <a:r>
              <a:rPr b="0" i="0" lang="en-US" sz="1400" u="none" cap="none" strike="noStrike">
                <a:solidFill>
                  <a:srgbClr val="F2F2F2"/>
                </a:solidFill>
                <a:latin typeface="Calibri"/>
                <a:ea typeface="Calibri"/>
                <a:cs typeface="Calibri"/>
                <a:sym typeface="Calibri"/>
              </a:rPr>
              <a:t> 85% de éxito.</a:t>
            </a:r>
            <a:endParaRPr b="0" i="0" sz="1400" u="none" cap="none" strike="noStrike">
              <a:solidFill>
                <a:schemeClr val="lt1"/>
              </a:solidFill>
              <a:latin typeface="Play"/>
              <a:ea typeface="Play"/>
              <a:cs typeface="Play"/>
              <a:sym typeface="Play"/>
            </a:endParaRPr>
          </a:p>
          <a:p>
            <a:pPr indent="0" lvl="0" marL="0" marR="0" rtl="0" algn="l">
              <a:spcBef>
                <a:spcPts val="0"/>
              </a:spcBef>
              <a:spcAft>
                <a:spcPts val="0"/>
              </a:spcAft>
              <a:buClr>
                <a:srgbClr val="F2F2F2"/>
              </a:buClr>
              <a:buSzPts val="1800"/>
              <a:buFont typeface="Arial"/>
              <a:buChar char="•"/>
            </a:pPr>
            <a:r>
              <a:rPr b="1" lang="en-US" sz="1400">
                <a:solidFill>
                  <a:srgbClr val="F2F2F2"/>
                </a:solidFill>
                <a:latin typeface="Calibri"/>
                <a:ea typeface="Calibri"/>
                <a:cs typeface="Calibri"/>
                <a:sym typeface="Calibri"/>
              </a:rPr>
              <a:t>KPIs de medición:</a:t>
            </a:r>
            <a:endParaRPr sz="1400">
              <a:solidFill>
                <a:srgbClr val="F2F2F2"/>
              </a:solidFill>
              <a:latin typeface="Calibri"/>
              <a:ea typeface="Calibri"/>
              <a:cs typeface="Calibri"/>
              <a:sym typeface="Calibri"/>
            </a:endParaRPr>
          </a:p>
          <a:p>
            <a:pPr indent="-285750" lvl="1" marL="742950" marR="0" rtl="0" algn="l">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Tasa de éxito:</a:t>
            </a:r>
            <a:r>
              <a:rPr b="0" i="0" lang="en-US" sz="1400" u="none" cap="none" strike="noStrike">
                <a:solidFill>
                  <a:srgbClr val="F2F2F2"/>
                </a:solidFill>
                <a:latin typeface="Calibri"/>
                <a:ea typeface="Calibri"/>
                <a:cs typeface="Calibri"/>
                <a:sym typeface="Calibri"/>
              </a:rPr>
              <a:t> Pruebas de validación pasaron en su mayoría.</a:t>
            </a:r>
            <a:endParaRPr b="0" i="0" sz="1400" u="none" cap="none" strike="noStrike">
              <a:solidFill>
                <a:schemeClr val="lt1"/>
              </a:solidFill>
              <a:latin typeface="Play"/>
              <a:ea typeface="Play"/>
              <a:cs typeface="Play"/>
              <a:sym typeface="Play"/>
            </a:endParaRPr>
          </a:p>
          <a:p>
            <a:pPr indent="-285750" lvl="1" marL="742950" marR="0" rtl="0" algn="l">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Cobertura de pruebas:</a:t>
            </a:r>
            <a:r>
              <a:rPr b="0" i="0" lang="en-US" sz="1400" u="none" cap="none" strike="noStrike">
                <a:solidFill>
                  <a:srgbClr val="F2F2F2"/>
                </a:solidFill>
                <a:latin typeface="Calibri"/>
                <a:ea typeface="Calibri"/>
                <a:cs typeface="Calibri"/>
                <a:sym typeface="Calibri"/>
              </a:rPr>
              <a:t> Alta para el registro de usuarios y moderada para OpenAI.</a:t>
            </a:r>
            <a:endParaRPr b="0" i="0" sz="1400" u="none" cap="none" strike="noStrike">
              <a:solidFill>
                <a:schemeClr val="lt1"/>
              </a:solidFill>
              <a:latin typeface="Play"/>
              <a:ea typeface="Play"/>
              <a:cs typeface="Play"/>
              <a:sym typeface="Play"/>
            </a:endParaRPr>
          </a:p>
          <a:p>
            <a:pPr indent="-285750" lvl="1" marL="742950" marR="0" rtl="0" algn="l">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Tiempo de respuesta:</a:t>
            </a:r>
            <a:r>
              <a:rPr b="0" i="0" lang="en-US" sz="1400" u="none" cap="none" strike="noStrike">
                <a:solidFill>
                  <a:srgbClr val="F2F2F2"/>
                </a:solidFill>
                <a:latin typeface="Calibri"/>
                <a:ea typeface="Calibri"/>
                <a:cs typeface="Calibri"/>
                <a:sym typeface="Calibri"/>
              </a:rPr>
              <a:t> Validación de tiempos rápidos en la API.</a:t>
            </a:r>
            <a:endParaRPr b="0" i="0" sz="1400" u="none" cap="none" strike="noStrike">
              <a:solidFill>
                <a:schemeClr val="lt1"/>
              </a:solidFill>
              <a:latin typeface="Play"/>
              <a:ea typeface="Play"/>
              <a:cs typeface="Play"/>
              <a:sym typeface="Play"/>
            </a:endParaRPr>
          </a:p>
          <a:p>
            <a:pPr indent="0" lvl="0" marL="0" marR="0" rtl="0" algn="l">
              <a:spcBef>
                <a:spcPts val="0"/>
              </a:spcBef>
              <a:spcAft>
                <a:spcPts val="0"/>
              </a:spcAft>
              <a:buClr>
                <a:srgbClr val="F2F2F2"/>
              </a:buClr>
              <a:buSzPts val="1800"/>
              <a:buFont typeface="Arial"/>
              <a:buChar char="•"/>
            </a:pPr>
            <a:r>
              <a:rPr b="1" lang="en-US" sz="1400">
                <a:solidFill>
                  <a:srgbClr val="F2F2F2"/>
                </a:solidFill>
                <a:latin typeface="Calibri"/>
                <a:ea typeface="Calibri"/>
                <a:cs typeface="Calibri"/>
                <a:sym typeface="Calibri"/>
              </a:rPr>
              <a:t>Tipos de pruebas:</a:t>
            </a:r>
            <a:endParaRPr sz="1400">
              <a:solidFill>
                <a:srgbClr val="F2F2F2"/>
              </a:solidFill>
              <a:latin typeface="Calibri"/>
              <a:ea typeface="Calibri"/>
              <a:cs typeface="Calibri"/>
              <a:sym typeface="Calibri"/>
            </a:endParaRPr>
          </a:p>
          <a:p>
            <a:pPr indent="-285750" lvl="1" marL="742950" marR="0" rtl="0" algn="l">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Unitarias e integración:</a:t>
            </a:r>
            <a:r>
              <a:rPr b="0" i="0" lang="en-US" sz="1400" u="none" cap="none" strike="noStrike">
                <a:solidFill>
                  <a:srgbClr val="F2F2F2"/>
                </a:solidFill>
                <a:latin typeface="Calibri"/>
                <a:ea typeface="Calibri"/>
                <a:cs typeface="Calibri"/>
                <a:sym typeface="Calibri"/>
              </a:rPr>
              <a:t> Se verificaron las funciones individuales y la interacción entre el frontend y OpenAI.</a:t>
            </a:r>
            <a:endParaRPr b="0" i="0" sz="1400" u="none" cap="none" strike="noStrike">
              <a:solidFill>
                <a:schemeClr val="lt1"/>
              </a:solidFill>
              <a:latin typeface="Play"/>
              <a:ea typeface="Play"/>
              <a:cs typeface="Play"/>
              <a:sym typeface="Play"/>
            </a:endParaRPr>
          </a:p>
          <a:p>
            <a:pPr indent="0" lvl="0" marL="0" marR="0" rtl="0" algn="l">
              <a:spcBef>
                <a:spcPts val="0"/>
              </a:spcBef>
              <a:spcAft>
                <a:spcPts val="0"/>
              </a:spcAft>
              <a:buClr>
                <a:srgbClr val="F2F2F2"/>
              </a:buClr>
              <a:buSzPts val="1800"/>
              <a:buFont typeface="Arial"/>
              <a:buChar char="•"/>
            </a:pPr>
            <a:r>
              <a:rPr b="1" lang="en-US" sz="1400">
                <a:solidFill>
                  <a:srgbClr val="F2F2F2"/>
                </a:solidFill>
                <a:latin typeface="Calibri"/>
                <a:ea typeface="Calibri"/>
                <a:cs typeface="Calibri"/>
                <a:sym typeface="Calibri"/>
              </a:rPr>
              <a:t>Elección de pruebas:</a:t>
            </a:r>
            <a:endParaRPr sz="1400">
              <a:solidFill>
                <a:srgbClr val="F2F2F2"/>
              </a:solidFill>
              <a:latin typeface="Calibri"/>
              <a:ea typeface="Calibri"/>
              <a:cs typeface="Calibri"/>
              <a:sym typeface="Calibri"/>
            </a:endParaRPr>
          </a:p>
          <a:p>
            <a:pPr indent="-285750" lvl="1" marL="742950" marR="0" rtl="0" algn="l">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Por qué estas pruebas:</a:t>
            </a:r>
            <a:r>
              <a:rPr b="0" i="0" lang="en-US" sz="1400" u="none" cap="none" strike="noStrike">
                <a:solidFill>
                  <a:srgbClr val="F2F2F2"/>
                </a:solidFill>
                <a:latin typeface="Calibri"/>
                <a:ea typeface="Calibri"/>
                <a:cs typeface="Calibri"/>
                <a:sym typeface="Calibri"/>
              </a:rPr>
              <a:t> Se eligieron para asegurar el funcionamiento de las funcionalidades clave (registro de usuarios y conexión con OpenAI).</a:t>
            </a:r>
            <a:endParaRPr b="0" i="0" sz="1400" u="none" cap="none" strike="noStrike">
              <a:solidFill>
                <a:schemeClr val="lt1"/>
              </a:solidFill>
              <a:latin typeface="Play"/>
              <a:ea typeface="Play"/>
              <a:cs typeface="Play"/>
              <a:sym typeface="Play"/>
            </a:endParaRPr>
          </a:p>
          <a:p>
            <a:pPr indent="-285750" lvl="1" marL="742950" marR="0" rtl="0" algn="l">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Por qué no otras pruebas:</a:t>
            </a:r>
            <a:r>
              <a:rPr b="0" i="0" lang="en-US" sz="1400" u="none" cap="none" strike="noStrike">
                <a:solidFill>
                  <a:srgbClr val="F2F2F2"/>
                </a:solidFill>
                <a:latin typeface="Calibri"/>
                <a:ea typeface="Calibri"/>
                <a:cs typeface="Calibri"/>
                <a:sym typeface="Calibri"/>
              </a:rPr>
              <a:t> No se incluyeron pruebas de rendimiento o seguridad, ya que el foco fue la funcionalidad principal.</a:t>
            </a:r>
            <a:endParaRPr b="0" i="0" sz="1400" u="none" cap="none" strike="noStrike">
              <a:solidFill>
                <a:schemeClr val="lt1"/>
              </a:solidFill>
              <a:latin typeface="Play"/>
              <a:ea typeface="Play"/>
              <a:cs typeface="Play"/>
              <a:sym typeface="Play"/>
            </a:endParaRPr>
          </a:p>
        </p:txBody>
      </p:sp>
      <p:graphicFrame>
        <p:nvGraphicFramePr>
          <p:cNvPr id="292" name="Google Shape;292;p15"/>
          <p:cNvGraphicFramePr/>
          <p:nvPr/>
        </p:nvGraphicFramePr>
        <p:xfrm>
          <a:off x="7370355" y="1201608"/>
          <a:ext cx="3947648" cy="2618788"/>
        </p:xfrm>
        <a:graphic>
          <a:graphicData uri="http://schemas.openxmlformats.org/drawingml/2006/chart">
            <c:chart r:id="rId4"/>
          </a:graphicData>
        </a:graphic>
      </p:graphicFrame>
      <p:graphicFrame>
        <p:nvGraphicFramePr>
          <p:cNvPr id="293" name="Google Shape;293;p15"/>
          <p:cNvGraphicFramePr/>
          <p:nvPr/>
        </p:nvGraphicFramePr>
        <p:xfrm>
          <a:off x="7370355" y="3873689"/>
          <a:ext cx="3947648" cy="2618788"/>
        </p:xfrm>
        <a:graphic>
          <a:graphicData uri="http://schemas.openxmlformats.org/drawingml/2006/chart">
            <c:chart r:id="rId5"/>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500"/>
                                        <p:tgtEl>
                                          <p:spTgt spid="2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7" name="Shape 297"/>
        <p:cNvGrpSpPr/>
        <p:nvPr/>
      </p:nvGrpSpPr>
      <p:grpSpPr>
        <a:xfrm>
          <a:off x="0" y="0"/>
          <a:ext cx="0" cy="0"/>
          <a:chOff x="0" y="0"/>
          <a:chExt cx="0" cy="0"/>
        </a:xfrm>
      </p:grpSpPr>
      <p:sp>
        <p:nvSpPr>
          <p:cNvPr id="298" name="Google Shape;298;p16"/>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299" name="Google Shape;299;p16"/>
          <p:cNvPicPr preferRelativeResize="0"/>
          <p:nvPr/>
        </p:nvPicPr>
        <p:blipFill rotWithShape="1">
          <a:blip r:embed="rId3">
            <a:alphaModFix/>
          </a:blip>
          <a:srcRect b="14109" l="0" r="0" t="6433"/>
          <a:stretch/>
        </p:blipFill>
        <p:spPr>
          <a:xfrm>
            <a:off x="19059" y="11"/>
            <a:ext cx="12199237" cy="6857989"/>
          </a:xfrm>
          <a:prstGeom prst="rect">
            <a:avLst/>
          </a:prstGeom>
          <a:noFill/>
          <a:ln>
            <a:noFill/>
          </a:ln>
        </p:spPr>
      </p:pic>
      <p:sp>
        <p:nvSpPr>
          <p:cNvPr id="300" name="Google Shape;300;p16"/>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01" name="Google Shape;301;p16"/>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4000"/>
              <a:buFont typeface="Montserrat"/>
              <a:buNone/>
            </a:pPr>
            <a:r>
              <a:rPr b="1" lang="en-US" sz="4000">
                <a:latin typeface="Montserrat"/>
                <a:ea typeface="Montserrat"/>
                <a:cs typeface="Montserrat"/>
                <a:sym typeface="Montserrat"/>
              </a:rPr>
              <a:t>ANÁLISIS DE LA ETAPA DE TESTING</a:t>
            </a:r>
            <a:endParaRPr b="1" sz="4000">
              <a:latin typeface="Montserrat"/>
              <a:ea typeface="Montserrat"/>
              <a:cs typeface="Montserrat"/>
              <a:sym typeface="Montserrat"/>
            </a:endParaRPr>
          </a:p>
        </p:txBody>
      </p:sp>
      <p:sp>
        <p:nvSpPr>
          <p:cNvPr id="302" name="Google Shape;302;p16"/>
          <p:cNvSpPr txBox="1"/>
          <p:nvPr/>
        </p:nvSpPr>
        <p:spPr>
          <a:xfrm>
            <a:off x="798900" y="1189775"/>
            <a:ext cx="5943300" cy="5387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lt1"/>
              </a:buClr>
              <a:buSzPts val="1400"/>
              <a:buFont typeface="Calibri"/>
              <a:buNone/>
            </a:pPr>
            <a:r>
              <a:rPr b="1" lang="en-US" sz="1200">
                <a:solidFill>
                  <a:schemeClr val="lt1"/>
                </a:solidFill>
                <a:latin typeface="Calibri"/>
                <a:ea typeface="Calibri"/>
                <a:cs typeface="Calibri"/>
                <a:sym typeface="Calibri"/>
              </a:rPr>
              <a:t>Exposición de Datos Sensibles</a:t>
            </a:r>
            <a:endParaRPr sz="1200">
              <a:solidFill>
                <a:schemeClr val="lt1"/>
              </a:solidFill>
              <a:latin typeface="Calibri"/>
              <a:ea typeface="Calibri"/>
              <a:cs typeface="Calibri"/>
              <a:sym typeface="Calibri"/>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Categoría</a:t>
            </a:r>
            <a:r>
              <a:rPr lang="en-US" sz="1200">
                <a:solidFill>
                  <a:schemeClr val="lt1"/>
                </a:solidFill>
                <a:latin typeface="Calibri"/>
                <a:ea typeface="Calibri"/>
                <a:cs typeface="Calibri"/>
                <a:sym typeface="Calibri"/>
              </a:rPr>
              <a:t>: Seguridad</a:t>
            </a:r>
            <a:endParaRPr sz="900">
              <a:solidFill>
                <a:schemeClr val="lt1"/>
              </a:solidFill>
              <a:latin typeface="Play"/>
              <a:ea typeface="Play"/>
              <a:cs typeface="Play"/>
              <a:sym typeface="Play"/>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Probabilidad</a:t>
            </a:r>
            <a:r>
              <a:rPr lang="en-US" sz="1200">
                <a:solidFill>
                  <a:schemeClr val="lt1"/>
                </a:solidFill>
                <a:latin typeface="Calibri"/>
                <a:ea typeface="Calibri"/>
                <a:cs typeface="Calibri"/>
                <a:sym typeface="Calibri"/>
              </a:rPr>
              <a:t>: Alta | </a:t>
            </a:r>
            <a:r>
              <a:rPr b="1" lang="en-US" sz="1200">
                <a:solidFill>
                  <a:schemeClr val="lt1"/>
                </a:solidFill>
                <a:latin typeface="Calibri"/>
                <a:ea typeface="Calibri"/>
                <a:cs typeface="Calibri"/>
                <a:sym typeface="Calibri"/>
              </a:rPr>
              <a:t>Impacto</a:t>
            </a:r>
            <a:r>
              <a:rPr lang="en-US" sz="1200">
                <a:solidFill>
                  <a:schemeClr val="lt1"/>
                </a:solidFill>
                <a:latin typeface="Calibri"/>
                <a:ea typeface="Calibri"/>
                <a:cs typeface="Calibri"/>
                <a:sym typeface="Calibri"/>
              </a:rPr>
              <a:t>: Alto</a:t>
            </a:r>
            <a:endParaRPr sz="900">
              <a:solidFill>
                <a:schemeClr val="lt1"/>
              </a:solidFill>
              <a:latin typeface="Play"/>
              <a:ea typeface="Play"/>
              <a:cs typeface="Play"/>
              <a:sym typeface="Play"/>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Mitigación</a:t>
            </a:r>
            <a:r>
              <a:rPr lang="en-US" sz="1200">
                <a:solidFill>
                  <a:schemeClr val="lt1"/>
                </a:solidFill>
                <a:latin typeface="Calibri"/>
                <a:ea typeface="Calibri"/>
                <a:cs typeface="Calibri"/>
                <a:sym typeface="Calibri"/>
              </a:rPr>
              <a:t>: Encriptación de datos, auditorías, y capacitación en ciberseguridad.</a:t>
            </a:r>
            <a:endParaRPr sz="900">
              <a:solidFill>
                <a:schemeClr val="lt1"/>
              </a:solidFill>
              <a:latin typeface="Play"/>
              <a:ea typeface="Play"/>
              <a:cs typeface="Play"/>
              <a:sym typeface="Play"/>
            </a:endParaRPr>
          </a:p>
          <a:p>
            <a:pPr indent="0" lvl="0" marL="0" marR="0" rtl="0" algn="just">
              <a:spcBef>
                <a:spcPts val="0"/>
              </a:spcBef>
              <a:spcAft>
                <a:spcPts val="0"/>
              </a:spcAft>
              <a:buClr>
                <a:schemeClr val="lt1"/>
              </a:buClr>
              <a:buSzPts val="1400"/>
              <a:buFont typeface="Play"/>
              <a:buNone/>
            </a:pPr>
            <a:r>
              <a:t/>
            </a:r>
            <a:endParaRPr sz="1200">
              <a:solidFill>
                <a:schemeClr val="lt1"/>
              </a:solidFill>
              <a:latin typeface="Calibri"/>
              <a:ea typeface="Calibri"/>
              <a:cs typeface="Calibri"/>
              <a:sym typeface="Calibri"/>
            </a:endParaRPr>
          </a:p>
          <a:p>
            <a:pPr indent="0" lvl="0" marL="0" marR="0" rtl="0" algn="l">
              <a:spcBef>
                <a:spcPts val="0"/>
              </a:spcBef>
              <a:spcAft>
                <a:spcPts val="0"/>
              </a:spcAft>
              <a:buClr>
                <a:schemeClr val="lt1"/>
              </a:buClr>
              <a:buSzPts val="1400"/>
              <a:buFont typeface="Calibri"/>
              <a:buNone/>
            </a:pPr>
            <a:r>
              <a:rPr b="1" lang="en-US" sz="1200">
                <a:solidFill>
                  <a:schemeClr val="lt1"/>
                </a:solidFill>
                <a:latin typeface="Calibri"/>
                <a:ea typeface="Calibri"/>
                <a:cs typeface="Calibri"/>
                <a:sym typeface="Calibri"/>
              </a:rPr>
              <a:t>Fallo en la Precisión del Chatbot</a:t>
            </a:r>
            <a:endParaRPr sz="1200">
              <a:solidFill>
                <a:schemeClr val="lt1"/>
              </a:solidFill>
              <a:latin typeface="Calibri"/>
              <a:ea typeface="Calibri"/>
              <a:cs typeface="Calibri"/>
              <a:sym typeface="Calibri"/>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Categoría</a:t>
            </a:r>
            <a:r>
              <a:rPr lang="en-US" sz="1200">
                <a:solidFill>
                  <a:schemeClr val="lt1"/>
                </a:solidFill>
                <a:latin typeface="Calibri"/>
                <a:ea typeface="Calibri"/>
                <a:cs typeface="Calibri"/>
                <a:sym typeface="Calibri"/>
              </a:rPr>
              <a:t>: Funcionalidad</a:t>
            </a:r>
            <a:endParaRPr sz="900">
              <a:solidFill>
                <a:schemeClr val="lt1"/>
              </a:solidFill>
              <a:latin typeface="Play"/>
              <a:ea typeface="Play"/>
              <a:cs typeface="Play"/>
              <a:sym typeface="Play"/>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Probabilidad</a:t>
            </a:r>
            <a:r>
              <a:rPr lang="en-US" sz="1200">
                <a:solidFill>
                  <a:schemeClr val="lt1"/>
                </a:solidFill>
                <a:latin typeface="Calibri"/>
                <a:ea typeface="Calibri"/>
                <a:cs typeface="Calibri"/>
                <a:sym typeface="Calibri"/>
              </a:rPr>
              <a:t>: Media | </a:t>
            </a:r>
            <a:r>
              <a:rPr b="1" lang="en-US" sz="1200">
                <a:solidFill>
                  <a:schemeClr val="lt1"/>
                </a:solidFill>
                <a:latin typeface="Calibri"/>
                <a:ea typeface="Calibri"/>
                <a:cs typeface="Calibri"/>
                <a:sym typeface="Calibri"/>
              </a:rPr>
              <a:t>Impacto</a:t>
            </a:r>
            <a:r>
              <a:rPr lang="en-US" sz="1200">
                <a:solidFill>
                  <a:schemeClr val="lt1"/>
                </a:solidFill>
                <a:latin typeface="Calibri"/>
                <a:ea typeface="Calibri"/>
                <a:cs typeface="Calibri"/>
                <a:sym typeface="Calibri"/>
              </a:rPr>
              <a:t>: Alto</a:t>
            </a:r>
            <a:endParaRPr sz="900">
              <a:solidFill>
                <a:schemeClr val="lt1"/>
              </a:solidFill>
              <a:latin typeface="Play"/>
              <a:ea typeface="Play"/>
              <a:cs typeface="Play"/>
              <a:sym typeface="Play"/>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Mitigación</a:t>
            </a:r>
            <a:r>
              <a:rPr lang="en-US" sz="1200">
                <a:solidFill>
                  <a:schemeClr val="lt1"/>
                </a:solidFill>
                <a:latin typeface="Calibri"/>
                <a:ea typeface="Calibri"/>
                <a:cs typeface="Calibri"/>
                <a:sym typeface="Calibri"/>
              </a:rPr>
              <a:t>: Actualizar bases legales y validar contenido con expertos.</a:t>
            </a:r>
            <a:endParaRPr sz="900">
              <a:solidFill>
                <a:schemeClr val="lt1"/>
              </a:solidFill>
              <a:latin typeface="Play"/>
              <a:ea typeface="Play"/>
              <a:cs typeface="Play"/>
              <a:sym typeface="Play"/>
            </a:endParaRPr>
          </a:p>
          <a:p>
            <a:pPr indent="0" lvl="0" marL="0" marR="0" rtl="0" algn="just">
              <a:spcBef>
                <a:spcPts val="0"/>
              </a:spcBef>
              <a:spcAft>
                <a:spcPts val="0"/>
              </a:spcAft>
              <a:buClr>
                <a:schemeClr val="lt1"/>
              </a:buClr>
              <a:buSzPts val="1400"/>
              <a:buFont typeface="Play"/>
              <a:buNone/>
            </a:pPr>
            <a:r>
              <a:t/>
            </a:r>
            <a:endParaRPr sz="1200">
              <a:solidFill>
                <a:schemeClr val="lt1"/>
              </a:solidFill>
              <a:latin typeface="Calibri"/>
              <a:ea typeface="Calibri"/>
              <a:cs typeface="Calibri"/>
              <a:sym typeface="Calibri"/>
            </a:endParaRPr>
          </a:p>
          <a:p>
            <a:pPr indent="0" lvl="0" marL="0" marR="0" rtl="0" algn="l">
              <a:spcBef>
                <a:spcPts val="0"/>
              </a:spcBef>
              <a:spcAft>
                <a:spcPts val="0"/>
              </a:spcAft>
              <a:buClr>
                <a:schemeClr val="lt1"/>
              </a:buClr>
              <a:buSzPts val="1400"/>
              <a:buFont typeface="Calibri"/>
              <a:buNone/>
            </a:pPr>
            <a:r>
              <a:rPr b="1" lang="en-US" sz="1200">
                <a:solidFill>
                  <a:schemeClr val="lt1"/>
                </a:solidFill>
                <a:latin typeface="Calibri"/>
                <a:ea typeface="Calibri"/>
                <a:cs typeface="Calibri"/>
                <a:sym typeface="Calibri"/>
              </a:rPr>
              <a:t>Alta Carga del Servidor</a:t>
            </a:r>
            <a:endParaRPr sz="1200">
              <a:solidFill>
                <a:schemeClr val="lt1"/>
              </a:solidFill>
              <a:latin typeface="Calibri"/>
              <a:ea typeface="Calibri"/>
              <a:cs typeface="Calibri"/>
              <a:sym typeface="Calibri"/>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Categoría</a:t>
            </a:r>
            <a:r>
              <a:rPr lang="en-US" sz="1200">
                <a:solidFill>
                  <a:schemeClr val="lt1"/>
                </a:solidFill>
                <a:latin typeface="Calibri"/>
                <a:ea typeface="Calibri"/>
                <a:cs typeface="Calibri"/>
                <a:sym typeface="Calibri"/>
              </a:rPr>
              <a:t>: Rendimiento</a:t>
            </a:r>
            <a:endParaRPr sz="900">
              <a:solidFill>
                <a:schemeClr val="lt1"/>
              </a:solidFill>
              <a:latin typeface="Play"/>
              <a:ea typeface="Play"/>
              <a:cs typeface="Play"/>
              <a:sym typeface="Play"/>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Probabilidad</a:t>
            </a:r>
            <a:r>
              <a:rPr lang="en-US" sz="1200">
                <a:solidFill>
                  <a:schemeClr val="lt1"/>
                </a:solidFill>
                <a:latin typeface="Calibri"/>
                <a:ea typeface="Calibri"/>
                <a:cs typeface="Calibri"/>
                <a:sym typeface="Calibri"/>
              </a:rPr>
              <a:t>: Media | </a:t>
            </a:r>
            <a:r>
              <a:rPr b="1" lang="en-US" sz="1200">
                <a:solidFill>
                  <a:schemeClr val="lt1"/>
                </a:solidFill>
                <a:latin typeface="Calibri"/>
                <a:ea typeface="Calibri"/>
                <a:cs typeface="Calibri"/>
                <a:sym typeface="Calibri"/>
              </a:rPr>
              <a:t>Impacto</a:t>
            </a:r>
            <a:r>
              <a:rPr lang="en-US" sz="1200">
                <a:solidFill>
                  <a:schemeClr val="lt1"/>
                </a:solidFill>
                <a:latin typeface="Calibri"/>
                <a:ea typeface="Calibri"/>
                <a:cs typeface="Calibri"/>
                <a:sym typeface="Calibri"/>
              </a:rPr>
              <a:t>: Medio</a:t>
            </a:r>
            <a:endParaRPr sz="900">
              <a:solidFill>
                <a:schemeClr val="lt1"/>
              </a:solidFill>
              <a:latin typeface="Play"/>
              <a:ea typeface="Play"/>
              <a:cs typeface="Play"/>
              <a:sym typeface="Play"/>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Mitigación</a:t>
            </a:r>
            <a:r>
              <a:rPr lang="en-US" sz="1200">
                <a:solidFill>
                  <a:schemeClr val="lt1"/>
                </a:solidFill>
                <a:latin typeface="Calibri"/>
                <a:ea typeface="Calibri"/>
                <a:cs typeface="Calibri"/>
                <a:sym typeface="Calibri"/>
              </a:rPr>
              <a:t>: Escalado automático y optimización del rendimiento.</a:t>
            </a:r>
            <a:endParaRPr sz="900">
              <a:solidFill>
                <a:schemeClr val="lt1"/>
              </a:solidFill>
              <a:latin typeface="Play"/>
              <a:ea typeface="Play"/>
              <a:cs typeface="Play"/>
              <a:sym typeface="Play"/>
            </a:endParaRPr>
          </a:p>
          <a:p>
            <a:pPr indent="0" lvl="0" marL="0" marR="0" rtl="0" algn="just">
              <a:spcBef>
                <a:spcPts val="0"/>
              </a:spcBef>
              <a:spcAft>
                <a:spcPts val="0"/>
              </a:spcAft>
              <a:buClr>
                <a:schemeClr val="lt1"/>
              </a:buClr>
              <a:buSzPts val="1400"/>
              <a:buFont typeface="Play"/>
              <a:buNone/>
            </a:pPr>
            <a:r>
              <a:t/>
            </a:r>
            <a:endParaRPr sz="1200">
              <a:solidFill>
                <a:schemeClr val="lt1"/>
              </a:solidFill>
              <a:latin typeface="Calibri"/>
              <a:ea typeface="Calibri"/>
              <a:cs typeface="Calibri"/>
              <a:sym typeface="Calibri"/>
            </a:endParaRPr>
          </a:p>
          <a:p>
            <a:pPr indent="0" lvl="0" marL="0" marR="0" rtl="0" algn="l">
              <a:spcBef>
                <a:spcPts val="0"/>
              </a:spcBef>
              <a:spcAft>
                <a:spcPts val="0"/>
              </a:spcAft>
              <a:buClr>
                <a:schemeClr val="lt1"/>
              </a:buClr>
              <a:buSzPts val="1400"/>
              <a:buFont typeface="Calibri"/>
              <a:buNone/>
            </a:pPr>
            <a:r>
              <a:rPr b="1" lang="en-US" sz="1200">
                <a:solidFill>
                  <a:schemeClr val="lt1"/>
                </a:solidFill>
                <a:latin typeface="Calibri"/>
                <a:ea typeface="Calibri"/>
                <a:cs typeface="Calibri"/>
                <a:sym typeface="Calibri"/>
              </a:rPr>
              <a:t>Dependencia en Servicios Externos</a:t>
            </a:r>
            <a:endParaRPr sz="1200">
              <a:solidFill>
                <a:schemeClr val="lt1"/>
              </a:solidFill>
              <a:latin typeface="Calibri"/>
              <a:ea typeface="Calibri"/>
              <a:cs typeface="Calibri"/>
              <a:sym typeface="Calibri"/>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Categoría</a:t>
            </a:r>
            <a:r>
              <a:rPr lang="en-US" sz="1200">
                <a:solidFill>
                  <a:schemeClr val="lt1"/>
                </a:solidFill>
                <a:latin typeface="Calibri"/>
                <a:ea typeface="Calibri"/>
                <a:cs typeface="Calibri"/>
                <a:sym typeface="Calibri"/>
              </a:rPr>
              <a:t>: Operacional</a:t>
            </a:r>
            <a:endParaRPr sz="900">
              <a:solidFill>
                <a:schemeClr val="lt1"/>
              </a:solidFill>
              <a:latin typeface="Play"/>
              <a:ea typeface="Play"/>
              <a:cs typeface="Play"/>
              <a:sym typeface="Play"/>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Probabilidad</a:t>
            </a:r>
            <a:r>
              <a:rPr lang="en-US" sz="1200">
                <a:solidFill>
                  <a:schemeClr val="lt1"/>
                </a:solidFill>
                <a:latin typeface="Calibri"/>
                <a:ea typeface="Calibri"/>
                <a:cs typeface="Calibri"/>
                <a:sym typeface="Calibri"/>
              </a:rPr>
              <a:t>: Media-Alta | </a:t>
            </a:r>
            <a:r>
              <a:rPr b="1" lang="en-US" sz="1200">
                <a:solidFill>
                  <a:schemeClr val="lt1"/>
                </a:solidFill>
                <a:latin typeface="Calibri"/>
                <a:ea typeface="Calibri"/>
                <a:cs typeface="Calibri"/>
                <a:sym typeface="Calibri"/>
              </a:rPr>
              <a:t>Impacto</a:t>
            </a:r>
            <a:r>
              <a:rPr lang="en-US" sz="1200">
                <a:solidFill>
                  <a:schemeClr val="lt1"/>
                </a:solidFill>
                <a:latin typeface="Calibri"/>
                <a:ea typeface="Calibri"/>
                <a:cs typeface="Calibri"/>
                <a:sym typeface="Calibri"/>
              </a:rPr>
              <a:t>: Medio-Alto</a:t>
            </a:r>
            <a:endParaRPr sz="900">
              <a:solidFill>
                <a:schemeClr val="lt1"/>
              </a:solidFill>
              <a:latin typeface="Play"/>
              <a:ea typeface="Play"/>
              <a:cs typeface="Play"/>
              <a:sym typeface="Play"/>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Mitigación</a:t>
            </a:r>
            <a:r>
              <a:rPr lang="en-US" sz="1200">
                <a:solidFill>
                  <a:schemeClr val="lt1"/>
                </a:solidFill>
                <a:latin typeface="Calibri"/>
                <a:ea typeface="Calibri"/>
                <a:cs typeface="Calibri"/>
                <a:sym typeface="Calibri"/>
              </a:rPr>
              <a:t>: Mensajes de error amigables y planes de contingencia.</a:t>
            </a:r>
            <a:endParaRPr sz="900">
              <a:solidFill>
                <a:schemeClr val="lt1"/>
              </a:solidFill>
              <a:latin typeface="Play"/>
              <a:ea typeface="Play"/>
              <a:cs typeface="Play"/>
              <a:sym typeface="Play"/>
            </a:endParaRPr>
          </a:p>
          <a:p>
            <a:pPr indent="0" lvl="0" marL="0" marR="0" rtl="0" algn="just">
              <a:spcBef>
                <a:spcPts val="0"/>
              </a:spcBef>
              <a:spcAft>
                <a:spcPts val="0"/>
              </a:spcAft>
              <a:buClr>
                <a:schemeClr val="lt1"/>
              </a:buClr>
              <a:buSzPts val="1400"/>
              <a:buFont typeface="Play"/>
              <a:buNone/>
            </a:pPr>
            <a:r>
              <a:t/>
            </a:r>
            <a:endParaRPr sz="1200">
              <a:solidFill>
                <a:schemeClr val="lt1"/>
              </a:solidFill>
              <a:latin typeface="Calibri"/>
              <a:ea typeface="Calibri"/>
              <a:cs typeface="Calibri"/>
              <a:sym typeface="Calibri"/>
            </a:endParaRPr>
          </a:p>
          <a:p>
            <a:pPr indent="0" lvl="0" marL="0" marR="0" rtl="0" algn="l">
              <a:spcBef>
                <a:spcPts val="0"/>
              </a:spcBef>
              <a:spcAft>
                <a:spcPts val="0"/>
              </a:spcAft>
              <a:buClr>
                <a:schemeClr val="lt1"/>
              </a:buClr>
              <a:buSzPts val="1400"/>
              <a:buFont typeface="Calibri"/>
              <a:buNone/>
            </a:pPr>
            <a:r>
              <a:rPr b="1" lang="en-US" sz="1200">
                <a:solidFill>
                  <a:schemeClr val="lt1"/>
                </a:solidFill>
                <a:latin typeface="Calibri"/>
                <a:ea typeface="Calibri"/>
                <a:cs typeface="Calibri"/>
                <a:sym typeface="Calibri"/>
              </a:rPr>
              <a:t>Falta de Adaptación a Cambios Legales</a:t>
            </a:r>
            <a:endParaRPr sz="1200">
              <a:solidFill>
                <a:schemeClr val="lt1"/>
              </a:solidFill>
              <a:latin typeface="Calibri"/>
              <a:ea typeface="Calibri"/>
              <a:cs typeface="Calibri"/>
              <a:sym typeface="Calibri"/>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Categoría</a:t>
            </a:r>
            <a:r>
              <a:rPr lang="en-US" sz="1200">
                <a:solidFill>
                  <a:schemeClr val="lt1"/>
                </a:solidFill>
                <a:latin typeface="Calibri"/>
                <a:ea typeface="Calibri"/>
                <a:cs typeface="Calibri"/>
                <a:sym typeface="Calibri"/>
              </a:rPr>
              <a:t>: Legal/Contenido</a:t>
            </a:r>
            <a:endParaRPr sz="900">
              <a:solidFill>
                <a:schemeClr val="lt1"/>
              </a:solidFill>
              <a:latin typeface="Play"/>
              <a:ea typeface="Play"/>
              <a:cs typeface="Play"/>
              <a:sym typeface="Play"/>
            </a:endParaRPr>
          </a:p>
          <a:p>
            <a:pPr indent="12700" lvl="0" marL="0" marR="0" rtl="0" algn="l">
              <a:spcBef>
                <a:spcPts val="0"/>
              </a:spcBef>
              <a:spcAft>
                <a:spcPts val="0"/>
              </a:spcAft>
              <a:buClr>
                <a:schemeClr val="lt1"/>
              </a:buClr>
              <a:buSzPts val="1600"/>
              <a:buFont typeface="Arial"/>
              <a:buChar char="•"/>
            </a:pPr>
            <a:r>
              <a:rPr b="1" lang="en-US" sz="1200">
                <a:solidFill>
                  <a:schemeClr val="lt1"/>
                </a:solidFill>
                <a:latin typeface="Calibri"/>
                <a:ea typeface="Calibri"/>
                <a:cs typeface="Calibri"/>
                <a:sym typeface="Calibri"/>
              </a:rPr>
              <a:t>Probabilidad</a:t>
            </a:r>
            <a:r>
              <a:rPr lang="en-US" sz="1200">
                <a:solidFill>
                  <a:schemeClr val="lt1"/>
                </a:solidFill>
                <a:latin typeface="Calibri"/>
                <a:ea typeface="Calibri"/>
                <a:cs typeface="Calibri"/>
                <a:sym typeface="Calibri"/>
              </a:rPr>
              <a:t>: Media | </a:t>
            </a:r>
            <a:r>
              <a:rPr b="1" lang="en-US" sz="1200">
                <a:solidFill>
                  <a:schemeClr val="lt1"/>
                </a:solidFill>
                <a:latin typeface="Calibri"/>
                <a:ea typeface="Calibri"/>
                <a:cs typeface="Calibri"/>
                <a:sym typeface="Calibri"/>
              </a:rPr>
              <a:t>Impacto</a:t>
            </a:r>
            <a:r>
              <a:rPr lang="en-US" sz="1200">
                <a:solidFill>
                  <a:schemeClr val="lt1"/>
                </a:solidFill>
                <a:latin typeface="Calibri"/>
                <a:ea typeface="Calibri"/>
                <a:cs typeface="Calibri"/>
                <a:sym typeface="Calibri"/>
              </a:rPr>
              <a:t>: Alto</a:t>
            </a:r>
            <a:endParaRPr sz="900">
              <a:solidFill>
                <a:schemeClr val="lt1"/>
              </a:solidFill>
              <a:latin typeface="Play"/>
              <a:ea typeface="Play"/>
              <a:cs typeface="Play"/>
              <a:sym typeface="Play"/>
            </a:endParaRPr>
          </a:p>
          <a:p>
            <a:pPr indent="0" lvl="0" marL="0" marR="0" rtl="0" algn="l">
              <a:spcBef>
                <a:spcPts val="0"/>
              </a:spcBef>
              <a:spcAft>
                <a:spcPts val="0"/>
              </a:spcAft>
              <a:buClr>
                <a:schemeClr val="lt1"/>
              </a:buClr>
              <a:buSzPts val="1400"/>
              <a:buFont typeface="Play"/>
              <a:buNone/>
            </a:pPr>
            <a:r>
              <a:t/>
            </a:r>
            <a:endParaRPr sz="12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500"/>
                                        <p:tgtEl>
                                          <p:spTgt spid="3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6" name="Shape 306"/>
        <p:cNvGrpSpPr/>
        <p:nvPr/>
      </p:nvGrpSpPr>
      <p:grpSpPr>
        <a:xfrm>
          <a:off x="0" y="0"/>
          <a:ext cx="0" cy="0"/>
          <a:chOff x="0" y="0"/>
          <a:chExt cx="0" cy="0"/>
        </a:xfrm>
      </p:grpSpPr>
      <p:sp>
        <p:nvSpPr>
          <p:cNvPr id="307" name="Google Shape;307;p17"/>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08" name="Google Shape;308;p17"/>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cxnSp>
        <p:nvCxnSpPr>
          <p:cNvPr id="309" name="Google Shape;309;p17"/>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sp>
        <p:nvSpPr>
          <p:cNvPr id="310" name="Google Shape;310;p17"/>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11" name="Google Shape;311;p17"/>
          <p:cNvSpPr/>
          <p:nvPr/>
        </p:nvSpPr>
        <p:spPr>
          <a:xfrm>
            <a:off x="3088972" y="0"/>
            <a:ext cx="9103027" cy="6858000"/>
          </a:xfrm>
          <a:custGeom>
            <a:rect b="b" l="l" r="r" t="t"/>
            <a:pathLst>
              <a:path extrusionOk="0" h="6858000" w="9103027">
                <a:moveTo>
                  <a:pt x="6010593" y="0"/>
                </a:moveTo>
                <a:lnTo>
                  <a:pt x="9103027" y="1"/>
                </a:lnTo>
                <a:lnTo>
                  <a:pt x="9103027" y="6858000"/>
                </a:lnTo>
                <a:lnTo>
                  <a:pt x="0" y="6858000"/>
                </a:lnTo>
                <a:lnTo>
                  <a:pt x="1" y="6857999"/>
                </a:lnTo>
                <a:lnTo>
                  <a:pt x="3" y="6857997"/>
                </a:lnTo>
                <a:lnTo>
                  <a:pt x="6004074" y="1"/>
                </a:lnTo>
                <a:lnTo>
                  <a:pt x="6010592" y="1"/>
                </a:lnTo>
                <a:lnTo>
                  <a:pt x="6010593"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312" name="Google Shape;312;p17"/>
          <p:cNvPicPr preferRelativeResize="0"/>
          <p:nvPr/>
        </p:nvPicPr>
        <p:blipFill rotWithShape="1">
          <a:blip r:embed="rId3">
            <a:alphaModFix/>
          </a:blip>
          <a:srcRect b="-1" l="0" r="6093" t="0"/>
          <a:stretch/>
        </p:blipFill>
        <p:spPr>
          <a:xfrm>
            <a:off x="-2" y="-1"/>
            <a:ext cx="9102514" cy="6857990"/>
          </a:xfrm>
          <a:custGeom>
            <a:rect b="b" l="l" r="r" t="t"/>
            <a:pathLst>
              <a:path extrusionOk="0" h="6858000" w="9102534">
                <a:moveTo>
                  <a:pt x="0" y="0"/>
                </a:moveTo>
                <a:lnTo>
                  <a:pt x="9102534" y="0"/>
                </a:lnTo>
                <a:lnTo>
                  <a:pt x="9102532" y="2"/>
                </a:lnTo>
                <a:cubicBezTo>
                  <a:pt x="9102532" y="3"/>
                  <a:pt x="9102531" y="3"/>
                  <a:pt x="9102531" y="4"/>
                </a:cubicBezTo>
                <a:lnTo>
                  <a:pt x="3091942" y="6858000"/>
                </a:lnTo>
                <a:lnTo>
                  <a:pt x="0" y="6858000"/>
                </a:lnTo>
                <a:close/>
              </a:path>
            </a:pathLst>
          </a:custGeom>
          <a:noFill/>
          <a:ln>
            <a:noFill/>
          </a:ln>
        </p:spPr>
      </p:pic>
      <p:sp>
        <p:nvSpPr>
          <p:cNvPr id="313" name="Google Shape;313;p17"/>
          <p:cNvSpPr/>
          <p:nvPr/>
        </p:nvSpPr>
        <p:spPr>
          <a:xfrm rot="10800000">
            <a:off x="0" y="0"/>
            <a:ext cx="6885325" cy="6858000"/>
          </a:xfrm>
          <a:custGeom>
            <a:rect b="b" l="l" r="r" t="t"/>
            <a:pathLst>
              <a:path extrusionOk="0" h="6858000" w="6885325">
                <a:moveTo>
                  <a:pt x="6885325" y="6857999"/>
                </a:moveTo>
                <a:lnTo>
                  <a:pt x="0" y="6858000"/>
                </a:lnTo>
                <a:lnTo>
                  <a:pt x="6010592" y="0"/>
                </a:lnTo>
                <a:lnTo>
                  <a:pt x="6885325" y="0"/>
                </a:lnTo>
                <a:lnTo>
                  <a:pt x="6885325" y="6857999"/>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14" name="Google Shape;314;p17"/>
          <p:cNvSpPr txBox="1"/>
          <p:nvPr>
            <p:ph type="ctrTitle"/>
          </p:nvPr>
        </p:nvSpPr>
        <p:spPr>
          <a:xfrm>
            <a:off x="737369" y="278579"/>
            <a:ext cx="4705488" cy="276070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Montserrat"/>
              <a:buNone/>
            </a:pPr>
            <a:r>
              <a:rPr b="1" lang="en-US" sz="3600">
                <a:latin typeface="Montserrat"/>
                <a:ea typeface="Montserrat"/>
                <a:cs typeface="Montserrat"/>
                <a:sym typeface="Montserrat"/>
              </a:rPr>
              <a:t>TESTIMONIO DE PROFESIONALES DEL ÁREA LEGAL</a:t>
            </a:r>
            <a:endParaRPr b="1" sz="3600"/>
          </a:p>
        </p:txBody>
      </p:sp>
      <p:sp>
        <p:nvSpPr>
          <p:cNvPr id="315" name="Google Shape;315;p17"/>
          <p:cNvSpPr txBox="1"/>
          <p:nvPr/>
        </p:nvSpPr>
        <p:spPr>
          <a:xfrm>
            <a:off x="6335907" y="413659"/>
            <a:ext cx="5725464" cy="5954484"/>
          </a:xfrm>
          <a:prstGeom prst="rect">
            <a:avLst/>
          </a:prstGeom>
          <a:noFill/>
          <a:ln>
            <a:noFill/>
          </a:ln>
        </p:spPr>
        <p:txBody>
          <a:bodyPr anchorCtr="0" anchor="b" bIns="45700" lIns="91425" spcFirstLastPara="1" rIns="91425" wrap="square" tIns="45700">
            <a:normAutofit/>
          </a:bodyPr>
          <a:lstStyle/>
          <a:p>
            <a:pPr indent="0" lvl="0" marL="0" marR="0" rtl="0" algn="r">
              <a:lnSpc>
                <a:spcPct val="110000"/>
              </a:lnSpc>
              <a:spcBef>
                <a:spcPts val="0"/>
              </a:spcBef>
              <a:spcAft>
                <a:spcPts val="0"/>
              </a:spcAft>
              <a:buClr>
                <a:schemeClr val="lt1"/>
              </a:buClr>
              <a:buSzPts val="1200"/>
              <a:buFont typeface="Arial"/>
              <a:buNone/>
            </a:pPr>
            <a:r>
              <a:rPr b="1" lang="en-US" sz="1200">
                <a:solidFill>
                  <a:schemeClr val="lt1"/>
                </a:solidFill>
                <a:latin typeface="Arial"/>
                <a:ea typeface="Arial"/>
                <a:cs typeface="Arial"/>
                <a:sym typeface="Arial"/>
              </a:rPr>
              <a:t>Benjamín Araya, Abogado UA</a:t>
            </a:r>
            <a:endParaRPr/>
          </a:p>
          <a:p>
            <a:pPr indent="0" lvl="0" marL="0" marR="0" rtl="0" algn="r">
              <a:lnSpc>
                <a:spcPct val="110000"/>
              </a:lnSpc>
              <a:spcBef>
                <a:spcPts val="600"/>
              </a:spcBef>
              <a:spcAft>
                <a:spcPts val="0"/>
              </a:spcAft>
              <a:buClr>
                <a:schemeClr val="lt1"/>
              </a:buClr>
              <a:buSzPts val="1800"/>
              <a:buFont typeface="Arial"/>
              <a:buChar char="•"/>
            </a:pPr>
            <a:r>
              <a:rPr i="1" lang="en-US" sz="1200">
                <a:solidFill>
                  <a:schemeClr val="lt1"/>
                </a:solidFill>
                <a:latin typeface="Arial"/>
                <a:ea typeface="Arial"/>
                <a:cs typeface="Arial"/>
                <a:sym typeface="Arial"/>
              </a:rPr>
              <a:t>“Después de probar Lexy, quedé impresionado con su potencial para agilizar mis consultas iniciales. La herramienta ofrece información básica clara y fácil de entender, lo que sin duda reducirá el tiempo que paso explicando conceptos básicos a mis clientes. Estoy convencido de que esto me permitirá dedicar más tiempo a estrategias legales complejas.”</a:t>
            </a:r>
            <a:endParaRPr sz="1200">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lt1"/>
              </a:buClr>
              <a:buSzPts val="1200"/>
              <a:buFont typeface="Play"/>
              <a:buNone/>
            </a:pPr>
            <a:r>
              <a:t/>
            </a:r>
            <a:endParaRPr i="1" sz="1200">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dk1"/>
              </a:buClr>
              <a:buSzPts val="1800"/>
              <a:buFont typeface="Arial"/>
              <a:buNone/>
            </a:pPr>
            <a:r>
              <a:t/>
            </a:r>
            <a:endParaRPr i="1" sz="1200">
              <a:solidFill>
                <a:schemeClr val="lt1"/>
              </a:solidFill>
              <a:latin typeface="Arial"/>
              <a:ea typeface="Arial"/>
              <a:cs typeface="Arial"/>
              <a:sym typeface="Arial"/>
            </a:endParaRPr>
          </a:p>
          <a:p>
            <a:pPr indent="0" lvl="0" marL="0" marR="0" rtl="0" algn="r">
              <a:lnSpc>
                <a:spcPct val="110000"/>
              </a:lnSpc>
              <a:spcBef>
                <a:spcPts val="600"/>
              </a:spcBef>
              <a:spcAft>
                <a:spcPts val="0"/>
              </a:spcAft>
              <a:buNone/>
            </a:pPr>
            <a:r>
              <a:rPr b="1" lang="en-US" sz="1200">
                <a:solidFill>
                  <a:schemeClr val="lt1"/>
                </a:solidFill>
                <a:latin typeface="Arial"/>
                <a:ea typeface="Arial"/>
                <a:cs typeface="Arial"/>
                <a:sym typeface="Arial"/>
              </a:rPr>
              <a:t>Bastián Palma, Abogado UA</a:t>
            </a:r>
            <a:endParaRPr/>
          </a:p>
          <a:p>
            <a:pPr indent="0" lvl="0" marL="0" marR="0" rtl="0" algn="r">
              <a:lnSpc>
                <a:spcPct val="110000"/>
              </a:lnSpc>
              <a:spcBef>
                <a:spcPts val="600"/>
              </a:spcBef>
              <a:spcAft>
                <a:spcPts val="0"/>
              </a:spcAft>
              <a:buClr>
                <a:schemeClr val="lt1"/>
              </a:buClr>
              <a:buSzPts val="1800"/>
              <a:buFont typeface="Arial"/>
              <a:buChar char="•"/>
            </a:pPr>
            <a:r>
              <a:rPr i="1" lang="en-US" sz="1200">
                <a:solidFill>
                  <a:schemeClr val="lt1"/>
                </a:solidFill>
                <a:latin typeface="Arial"/>
                <a:ea typeface="Arial"/>
                <a:cs typeface="Arial"/>
                <a:sym typeface="Arial"/>
              </a:rPr>
              <a:t>“Durante las pruebas, noté cómo el chatbot de Lexy podría mejorar mi eficiencia diaria. Los clientes que usan esta plataforma llegarán mejor preparados y con una idea más clara de su situación legal, lo que facilitará el avance de los casos. Veo un gran potencial para optimizar la gestión de mi carga de trabajo.”</a:t>
            </a:r>
            <a:endParaRPr sz="1200">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lt1"/>
              </a:buClr>
              <a:buSzPts val="1200"/>
              <a:buFont typeface="Play"/>
              <a:buNone/>
            </a:pPr>
            <a:r>
              <a:t/>
            </a:r>
            <a:endParaRPr i="1" sz="1200">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lt1"/>
              </a:buClr>
              <a:buSzPts val="1200"/>
              <a:buFont typeface="Play"/>
              <a:buNone/>
            </a:pPr>
            <a:r>
              <a:t/>
            </a:r>
            <a:endParaRPr i="1" sz="1200">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lt1"/>
              </a:buClr>
              <a:buSzPts val="1200"/>
              <a:buFont typeface="Arial"/>
              <a:buNone/>
            </a:pPr>
            <a:r>
              <a:rPr b="1" lang="en-US" sz="1200">
                <a:solidFill>
                  <a:schemeClr val="lt1"/>
                </a:solidFill>
                <a:latin typeface="Arial"/>
                <a:ea typeface="Arial"/>
                <a:cs typeface="Arial"/>
                <a:sym typeface="Arial"/>
              </a:rPr>
              <a:t>Emilie Sigala, Asesora Legal</a:t>
            </a:r>
            <a:endParaRPr/>
          </a:p>
          <a:p>
            <a:pPr indent="0" lvl="0" marL="0" marR="0" rtl="0" algn="r">
              <a:lnSpc>
                <a:spcPct val="110000"/>
              </a:lnSpc>
              <a:spcBef>
                <a:spcPts val="600"/>
              </a:spcBef>
              <a:spcAft>
                <a:spcPts val="0"/>
              </a:spcAft>
              <a:buClr>
                <a:schemeClr val="lt1"/>
              </a:buClr>
              <a:buSzPts val="1800"/>
              <a:buFont typeface="Arial"/>
              <a:buChar char="•"/>
            </a:pPr>
            <a:r>
              <a:rPr i="1" lang="en-US" sz="1200">
                <a:solidFill>
                  <a:schemeClr val="lt1"/>
                </a:solidFill>
                <a:latin typeface="Arial"/>
                <a:ea typeface="Arial"/>
                <a:cs typeface="Arial"/>
                <a:sym typeface="Arial"/>
              </a:rPr>
              <a:t>“La experiencia de usar Lexy fue bastante prometedora. La estructura organizada y el acceso rápido a información legal relevante son exactamente lo que necesito para mantener mis casos en orden. Creo que una vez lanzada, esta plataforma será muy útil para reducir la confusión de los clientes y mejorar el flujo de trabajo</a:t>
            </a:r>
            <a:r>
              <a:rPr i="1" lang="en-US" sz="700">
                <a:solidFill>
                  <a:schemeClr val="lt1"/>
                </a:solidFill>
                <a:latin typeface="Play"/>
                <a:ea typeface="Play"/>
                <a:cs typeface="Play"/>
                <a:sym typeface="Play"/>
              </a:rPr>
              <a:t>.”</a:t>
            </a:r>
            <a:endParaRPr sz="700">
              <a:solidFill>
                <a:schemeClr val="lt1"/>
              </a:solidFill>
              <a:latin typeface="Play"/>
              <a:ea typeface="Play"/>
              <a:cs typeface="Play"/>
              <a:sym typeface="Play"/>
            </a:endParaRPr>
          </a:p>
          <a:p>
            <a:pPr indent="0" lvl="0" marL="0" marR="0" rtl="0" algn="r">
              <a:lnSpc>
                <a:spcPct val="110000"/>
              </a:lnSpc>
              <a:spcBef>
                <a:spcPts val="600"/>
              </a:spcBef>
              <a:spcAft>
                <a:spcPts val="0"/>
              </a:spcAft>
              <a:buClr>
                <a:schemeClr val="lt1"/>
              </a:buClr>
              <a:buSzPts val="700"/>
              <a:buFont typeface="Play"/>
              <a:buNone/>
            </a:pPr>
            <a:r>
              <a:t/>
            </a:r>
            <a:endParaRPr sz="7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gtEl>
                                        <p:attrNameLst>
                                          <p:attrName>style.visibility</p:attrName>
                                        </p:attrNameLst>
                                      </p:cBhvr>
                                      <p:to>
                                        <p:strVal val="visible"/>
                                      </p:to>
                                    </p:set>
                                    <p:animEffect filter="fade" transition="in">
                                      <p:cBhvr>
                                        <p:cTn dur="500"/>
                                        <p:tgtEl>
                                          <p:spTgt spid="3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9" name="Shape 319"/>
        <p:cNvGrpSpPr/>
        <p:nvPr/>
      </p:nvGrpSpPr>
      <p:grpSpPr>
        <a:xfrm>
          <a:off x="0" y="0"/>
          <a:ext cx="0" cy="0"/>
          <a:chOff x="0" y="0"/>
          <a:chExt cx="0" cy="0"/>
        </a:xfrm>
      </p:grpSpPr>
      <p:sp>
        <p:nvSpPr>
          <p:cNvPr id="320" name="Google Shape;320;p18"/>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321" name="Google Shape;321;p18"/>
          <p:cNvPicPr preferRelativeResize="0"/>
          <p:nvPr/>
        </p:nvPicPr>
        <p:blipFill rotWithShape="1">
          <a:blip r:embed="rId3">
            <a:alphaModFix/>
          </a:blip>
          <a:srcRect b="10246" l="0" r="0" t="10247"/>
          <a:stretch/>
        </p:blipFill>
        <p:spPr>
          <a:xfrm>
            <a:off x="20" y="-3"/>
            <a:ext cx="12191980" cy="6858001"/>
          </a:xfrm>
          <a:prstGeom prst="rect">
            <a:avLst/>
          </a:prstGeom>
          <a:noFill/>
          <a:ln>
            <a:noFill/>
          </a:ln>
        </p:spPr>
      </p:pic>
      <p:sp>
        <p:nvSpPr>
          <p:cNvPr id="322" name="Google Shape;322;p18"/>
          <p:cNvSpPr/>
          <p:nvPr/>
        </p:nvSpPr>
        <p:spPr>
          <a:xfrm rot="5400000">
            <a:off x="2235450" y="-2235450"/>
            <a:ext cx="6858000" cy="11328901"/>
          </a:xfrm>
          <a:custGeom>
            <a:rect b="b" l="l" r="r" t="t"/>
            <a:pathLst>
              <a:path extrusionOk="0" h="11328901" w="6858000">
                <a:moveTo>
                  <a:pt x="0" y="2229335"/>
                </a:moveTo>
                <a:lnTo>
                  <a:pt x="0" y="0"/>
                </a:lnTo>
                <a:lnTo>
                  <a:pt x="6858000" y="6010593"/>
                </a:lnTo>
                <a:lnTo>
                  <a:pt x="6858000" y="6052915"/>
                </a:lnTo>
                <a:lnTo>
                  <a:pt x="6858000" y="6052915"/>
                </a:lnTo>
                <a:lnTo>
                  <a:pt x="6858000" y="9053844"/>
                </a:lnTo>
                <a:lnTo>
                  <a:pt x="6858000" y="11328901"/>
                </a:lnTo>
                <a:lnTo>
                  <a:pt x="1" y="11328901"/>
                </a:lnTo>
                <a:lnTo>
                  <a:pt x="1" y="9359065"/>
                </a:lnTo>
                <a:lnTo>
                  <a:pt x="0" y="9359065"/>
                </a:lnTo>
                <a:lnTo>
                  <a:pt x="0" y="6535740"/>
                </a:lnTo>
                <a:lnTo>
                  <a:pt x="1" y="6535740"/>
                </a:lnTo>
                <a:lnTo>
                  <a:pt x="1" y="2229336"/>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23" name="Google Shape;323;p18"/>
          <p:cNvSpPr/>
          <p:nvPr/>
        </p:nvSpPr>
        <p:spPr>
          <a:xfrm>
            <a:off x="7523854" y="1544347"/>
            <a:ext cx="4676439" cy="5313651"/>
          </a:xfrm>
          <a:custGeom>
            <a:rect b="b" l="l" r="r" t="t"/>
            <a:pathLst>
              <a:path extrusionOk="0" h="5422604" w="6846874">
                <a:moveTo>
                  <a:pt x="6846874" y="5422604"/>
                </a:moveTo>
                <a:lnTo>
                  <a:pt x="0" y="5422603"/>
                </a:lnTo>
                <a:lnTo>
                  <a:pt x="6839561" y="0"/>
                </a:lnTo>
                <a:cubicBezTo>
                  <a:pt x="6841999" y="1807535"/>
                  <a:pt x="6844436" y="3615069"/>
                  <a:pt x="6846874" y="5422604"/>
                </a:cubicBezTo>
                <a:close/>
              </a:path>
            </a:pathLst>
          </a:custGeom>
          <a:solidFill>
            <a:schemeClr val="dk2">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24" name="Google Shape;324;p18"/>
          <p:cNvSpPr txBox="1"/>
          <p:nvPr>
            <p:ph type="ctrTitle"/>
          </p:nvPr>
        </p:nvSpPr>
        <p:spPr>
          <a:xfrm>
            <a:off x="2662800" y="217925"/>
            <a:ext cx="6866400" cy="6195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Montserrat"/>
              <a:buNone/>
            </a:pPr>
            <a:r>
              <a:rPr b="1" lang="en-US" sz="3600">
                <a:latin typeface="Montserrat"/>
                <a:ea typeface="Montserrat"/>
                <a:cs typeface="Montserrat"/>
                <a:sym typeface="Montserrat"/>
              </a:rPr>
              <a:t>PROYECCIÓN COMERCIAL </a:t>
            </a:r>
            <a:endParaRPr b="1"/>
          </a:p>
        </p:txBody>
      </p:sp>
      <p:pic>
        <p:nvPicPr>
          <p:cNvPr descr="Interfaz de usuario gráfica, Aplicación, Tabla, Excel&#10;&#10;Descripción generada automáticamente" id="325" name="Google Shape;325;p18"/>
          <p:cNvPicPr preferRelativeResize="0"/>
          <p:nvPr/>
        </p:nvPicPr>
        <p:blipFill rotWithShape="1">
          <a:blip r:embed="rId4">
            <a:alphaModFix/>
          </a:blip>
          <a:srcRect b="0" l="0" r="0" t="0"/>
          <a:stretch/>
        </p:blipFill>
        <p:spPr>
          <a:xfrm>
            <a:off x="1371601" y="1544345"/>
            <a:ext cx="9775372" cy="509388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500"/>
                                        <p:tgtEl>
                                          <p:spTgt spid="3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9" name="Shape 329"/>
        <p:cNvGrpSpPr/>
        <p:nvPr/>
      </p:nvGrpSpPr>
      <p:grpSpPr>
        <a:xfrm>
          <a:off x="0" y="0"/>
          <a:ext cx="0" cy="0"/>
          <a:chOff x="0" y="0"/>
          <a:chExt cx="0" cy="0"/>
        </a:xfrm>
      </p:grpSpPr>
      <p:sp>
        <p:nvSpPr>
          <p:cNvPr id="330" name="Google Shape;330;p19"/>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331" name="Google Shape;331;p19"/>
          <p:cNvPicPr preferRelativeResize="0"/>
          <p:nvPr/>
        </p:nvPicPr>
        <p:blipFill rotWithShape="1">
          <a:blip r:embed="rId3">
            <a:alphaModFix/>
          </a:blip>
          <a:srcRect b="10246" l="0" r="0" t="10247"/>
          <a:stretch/>
        </p:blipFill>
        <p:spPr>
          <a:xfrm>
            <a:off x="-8294" y="-3"/>
            <a:ext cx="12191980" cy="6858001"/>
          </a:xfrm>
          <a:prstGeom prst="rect">
            <a:avLst/>
          </a:prstGeom>
          <a:noFill/>
          <a:ln>
            <a:noFill/>
          </a:ln>
        </p:spPr>
      </p:pic>
      <p:sp>
        <p:nvSpPr>
          <p:cNvPr id="332" name="Google Shape;332;p19"/>
          <p:cNvSpPr/>
          <p:nvPr/>
        </p:nvSpPr>
        <p:spPr>
          <a:xfrm rot="5400000">
            <a:off x="2235450" y="-2235450"/>
            <a:ext cx="6858000" cy="11328901"/>
          </a:xfrm>
          <a:custGeom>
            <a:rect b="b" l="l" r="r" t="t"/>
            <a:pathLst>
              <a:path extrusionOk="0" h="11328901" w="6858000">
                <a:moveTo>
                  <a:pt x="0" y="2229335"/>
                </a:moveTo>
                <a:lnTo>
                  <a:pt x="0" y="0"/>
                </a:lnTo>
                <a:lnTo>
                  <a:pt x="6858000" y="6010593"/>
                </a:lnTo>
                <a:lnTo>
                  <a:pt x="6858000" y="6052915"/>
                </a:lnTo>
                <a:lnTo>
                  <a:pt x="6858000" y="6052915"/>
                </a:lnTo>
                <a:lnTo>
                  <a:pt x="6858000" y="9053844"/>
                </a:lnTo>
                <a:lnTo>
                  <a:pt x="6858000" y="11328901"/>
                </a:lnTo>
                <a:lnTo>
                  <a:pt x="1" y="11328901"/>
                </a:lnTo>
                <a:lnTo>
                  <a:pt x="1" y="9359065"/>
                </a:lnTo>
                <a:lnTo>
                  <a:pt x="0" y="9359065"/>
                </a:lnTo>
                <a:lnTo>
                  <a:pt x="0" y="6535740"/>
                </a:lnTo>
                <a:lnTo>
                  <a:pt x="1" y="6535740"/>
                </a:lnTo>
                <a:lnTo>
                  <a:pt x="1" y="2229336"/>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33" name="Google Shape;333;p19"/>
          <p:cNvSpPr/>
          <p:nvPr/>
        </p:nvSpPr>
        <p:spPr>
          <a:xfrm>
            <a:off x="7523854" y="1544347"/>
            <a:ext cx="4676439" cy="5313651"/>
          </a:xfrm>
          <a:custGeom>
            <a:rect b="b" l="l" r="r" t="t"/>
            <a:pathLst>
              <a:path extrusionOk="0" h="5422604" w="6846874">
                <a:moveTo>
                  <a:pt x="6846874" y="5422604"/>
                </a:moveTo>
                <a:lnTo>
                  <a:pt x="0" y="5422603"/>
                </a:lnTo>
                <a:lnTo>
                  <a:pt x="6839561" y="0"/>
                </a:lnTo>
                <a:cubicBezTo>
                  <a:pt x="6841999" y="1807535"/>
                  <a:pt x="6844436" y="3615069"/>
                  <a:pt x="6846874" y="5422604"/>
                </a:cubicBezTo>
                <a:close/>
              </a:path>
            </a:pathLst>
          </a:custGeom>
          <a:solidFill>
            <a:schemeClr val="dk2">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34" name="Google Shape;334;p19"/>
          <p:cNvSpPr/>
          <p:nvPr/>
        </p:nvSpPr>
        <p:spPr>
          <a:xfrm>
            <a:off x="1332411" y="1628503"/>
            <a:ext cx="2656115" cy="2055223"/>
          </a:xfrm>
          <a:prstGeom prst="hexagon">
            <a:avLst>
              <a:gd fmla="val 25000" name="adj"/>
              <a:gd fmla="val 115470" name="vf"/>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DCD7E5"/>
                </a:solidFill>
                <a:latin typeface="Montserrat"/>
                <a:ea typeface="Montserrat"/>
                <a:cs typeface="Montserrat"/>
                <a:sym typeface="Montserrat"/>
              </a:rPr>
              <a:t>Eficiencia Mejorada</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35" name="Google Shape;335;p19"/>
          <p:cNvSpPr/>
          <p:nvPr/>
        </p:nvSpPr>
        <p:spPr>
          <a:xfrm>
            <a:off x="7857541" y="1628503"/>
            <a:ext cx="2656200" cy="2055300"/>
          </a:xfrm>
          <a:prstGeom prst="hexagon">
            <a:avLst>
              <a:gd fmla="val 25000" name="adj"/>
              <a:gd fmla="val 115470" name="vf"/>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25581"/>
              </a:lnSpc>
              <a:spcBef>
                <a:spcPts val="0"/>
              </a:spcBef>
              <a:spcAft>
                <a:spcPts val="0"/>
              </a:spcAft>
              <a:buClr>
                <a:srgbClr val="DCD7E5"/>
              </a:buClr>
              <a:buSzPts val="2150"/>
              <a:buFont typeface="Montserrat"/>
              <a:buNone/>
            </a:pPr>
            <a:r>
              <a:rPr lang="en-US" sz="1800">
                <a:solidFill>
                  <a:srgbClr val="DCD7E5"/>
                </a:solidFill>
                <a:latin typeface="Montserrat"/>
                <a:ea typeface="Montserrat"/>
                <a:cs typeface="Montserrat"/>
                <a:sym typeface="Montserrat"/>
              </a:rPr>
              <a:t>Toma de Decisiones Informada</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36" name="Google Shape;336;p19"/>
          <p:cNvSpPr/>
          <p:nvPr/>
        </p:nvSpPr>
        <p:spPr>
          <a:xfrm>
            <a:off x="1351530" y="4376057"/>
            <a:ext cx="2656115" cy="2055223"/>
          </a:xfrm>
          <a:prstGeom prst="hexagon">
            <a:avLst>
              <a:gd fmla="val 25000" name="adj"/>
              <a:gd fmla="val 115470" name="vf"/>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25581"/>
              </a:lnSpc>
              <a:spcBef>
                <a:spcPts val="0"/>
              </a:spcBef>
              <a:spcAft>
                <a:spcPts val="0"/>
              </a:spcAft>
              <a:buClr>
                <a:srgbClr val="DCD7E5"/>
              </a:buClr>
              <a:buSzPts val="2150"/>
              <a:buFont typeface="Montserrat"/>
              <a:buNone/>
            </a:pPr>
            <a:r>
              <a:rPr lang="en-US" sz="1800">
                <a:solidFill>
                  <a:srgbClr val="DCD7E5"/>
                </a:solidFill>
                <a:latin typeface="Montserrat"/>
                <a:ea typeface="Montserrat"/>
                <a:cs typeface="Montserrat"/>
                <a:sym typeface="Montserrat"/>
              </a:rPr>
              <a:t>Experiencia Excepcional</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37" name="Google Shape;337;p19"/>
          <p:cNvSpPr/>
          <p:nvPr/>
        </p:nvSpPr>
        <p:spPr>
          <a:xfrm>
            <a:off x="7669965" y="4376020"/>
            <a:ext cx="2656200" cy="2055300"/>
          </a:xfrm>
          <a:prstGeom prst="hexagon">
            <a:avLst>
              <a:gd fmla="val 25000" name="adj"/>
              <a:gd fmla="val 115470" name="vf"/>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25581"/>
              </a:lnSpc>
              <a:spcBef>
                <a:spcPts val="0"/>
              </a:spcBef>
              <a:spcAft>
                <a:spcPts val="0"/>
              </a:spcAft>
              <a:buClr>
                <a:srgbClr val="DCD7E5"/>
              </a:buClr>
              <a:buSzPts val="2150"/>
              <a:buFont typeface="Montserrat"/>
              <a:buNone/>
            </a:pPr>
            <a:r>
              <a:rPr lang="en-US" sz="1800">
                <a:solidFill>
                  <a:srgbClr val="DCD7E5"/>
                </a:solidFill>
                <a:latin typeface="Montserrat"/>
                <a:ea typeface="Montserrat"/>
                <a:cs typeface="Montserrat"/>
                <a:sym typeface="Montserrat"/>
              </a:rPr>
              <a:t>Futuro Preparado</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38" name="Google Shape;338;p19"/>
          <p:cNvSpPr txBox="1"/>
          <p:nvPr>
            <p:ph type="ctrTitle"/>
          </p:nvPr>
        </p:nvSpPr>
        <p:spPr>
          <a:xfrm>
            <a:off x="1933712" y="0"/>
            <a:ext cx="8307900" cy="1707000"/>
          </a:xfrm>
          <a:prstGeom prst="rect">
            <a:avLst/>
          </a:prstGeom>
          <a:noFill/>
          <a:ln>
            <a:noFill/>
          </a:ln>
        </p:spPr>
        <p:txBody>
          <a:bodyPr anchorCtr="0" anchor="t" bIns="45700" lIns="91425" spcFirstLastPara="1" rIns="91425" wrap="square" tIns="45700">
            <a:normAutofit fontScale="90000"/>
          </a:bodyPr>
          <a:lstStyle/>
          <a:p>
            <a:pPr indent="0" lvl="0" marL="0" rtl="0" algn="ctr">
              <a:lnSpc>
                <a:spcPct val="125287"/>
              </a:lnSpc>
              <a:spcBef>
                <a:spcPts val="0"/>
              </a:spcBef>
              <a:spcAft>
                <a:spcPts val="0"/>
              </a:spcAft>
              <a:buClr>
                <a:srgbClr val="F2F0F4"/>
              </a:buClr>
              <a:buSzPct val="172619"/>
              <a:buFont typeface="Montserrat"/>
              <a:buNone/>
            </a:pPr>
            <a:r>
              <a:rPr lang="en-US" sz="2800">
                <a:solidFill>
                  <a:srgbClr val="F2F0F4"/>
                </a:solidFill>
                <a:latin typeface="Montserrat"/>
                <a:ea typeface="Montserrat"/>
                <a:cs typeface="Montserrat"/>
                <a:sym typeface="Montserrat"/>
              </a:rPr>
              <a:t>CONCLUSIÓN: POR QUÉ LEXY ES LA SOLUCIÓN QUE DA RESPUESTA A LAS NECESIDADES LEGALES</a:t>
            </a:r>
            <a:br>
              <a:rPr lang="en-US" sz="2800">
                <a:solidFill>
                  <a:schemeClr val="dk1"/>
                </a:solidFill>
                <a:latin typeface="Calibri"/>
                <a:ea typeface="Calibri"/>
                <a:cs typeface="Calibri"/>
                <a:sym typeface="Calibri"/>
              </a:rPr>
            </a:br>
            <a:endParaRPr sz="27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500"/>
                                        <p:tgtEl>
                                          <p:spTgt spid="3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9" name="Shape 99"/>
        <p:cNvGrpSpPr/>
        <p:nvPr/>
      </p:nvGrpSpPr>
      <p:grpSpPr>
        <a:xfrm>
          <a:off x="0" y="0"/>
          <a:ext cx="0" cy="0"/>
          <a:chOff x="0" y="0"/>
          <a:chExt cx="0" cy="0"/>
        </a:xfrm>
      </p:grpSpPr>
      <p:sp>
        <p:nvSpPr>
          <p:cNvPr id="100" name="Google Shape;100;p2"/>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pic>
        <p:nvPicPr>
          <p:cNvPr id="101" name="Google Shape;101;p2"/>
          <p:cNvPicPr preferRelativeResize="0"/>
          <p:nvPr/>
        </p:nvPicPr>
        <p:blipFill rotWithShape="1">
          <a:blip r:embed="rId3">
            <a:alphaModFix/>
          </a:blip>
          <a:srcRect b="14085" l="0" r="0" t="6409"/>
          <a:stretch/>
        </p:blipFill>
        <p:spPr>
          <a:xfrm>
            <a:off x="20" y="10"/>
            <a:ext cx="12191979" cy="6857989"/>
          </a:xfrm>
          <a:prstGeom prst="rect">
            <a:avLst/>
          </a:prstGeom>
          <a:noFill/>
          <a:ln>
            <a:noFill/>
          </a:ln>
        </p:spPr>
      </p:pic>
      <p:sp>
        <p:nvSpPr>
          <p:cNvPr id="102" name="Google Shape;102;p2"/>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03" name="Google Shape;103;p2"/>
          <p:cNvSpPr/>
          <p:nvPr/>
        </p:nvSpPr>
        <p:spPr>
          <a:xfrm>
            <a:off x="0" y="887507"/>
            <a:ext cx="12191999" cy="5070562"/>
          </a:xfrm>
          <a:prstGeom prst="rect">
            <a:avLst/>
          </a:prstGeom>
          <a:gradFill>
            <a:gsLst>
              <a:gs pos="0">
                <a:srgbClr val="000000">
                  <a:alpha val="0"/>
                </a:srgbClr>
              </a:gs>
              <a:gs pos="20000">
                <a:srgbClr val="000000">
                  <a:alpha val="14901"/>
                </a:srgbClr>
              </a:gs>
              <a:gs pos="50000">
                <a:srgbClr val="000000">
                  <a:alpha val="36862"/>
                </a:srgbClr>
              </a:gs>
              <a:gs pos="80000">
                <a:srgbClr val="000000">
                  <a:alpha val="21960"/>
                </a:srgbClr>
              </a:gs>
              <a:gs pos="100000">
                <a:srgbClr val="000000">
                  <a:alpha val="0"/>
                </a:srgbClr>
              </a:gs>
            </a:gsLst>
            <a:lin ang="16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04" name="Google Shape;104;p2"/>
          <p:cNvSpPr txBox="1"/>
          <p:nvPr>
            <p:ph type="ctrTitle"/>
          </p:nvPr>
        </p:nvSpPr>
        <p:spPr>
          <a:xfrm>
            <a:off x="3201901" y="608228"/>
            <a:ext cx="5788200" cy="7095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100000"/>
              </a:lnSpc>
              <a:spcBef>
                <a:spcPts val="0"/>
              </a:spcBef>
              <a:spcAft>
                <a:spcPts val="0"/>
              </a:spcAft>
              <a:buClr>
                <a:srgbClr val="F2F0F4"/>
              </a:buClr>
              <a:buSzPct val="128125"/>
              <a:buFont typeface="Montserrat"/>
              <a:buNone/>
            </a:pPr>
            <a:r>
              <a:rPr b="1" lang="en-US">
                <a:solidFill>
                  <a:srgbClr val="FFFFFF"/>
                </a:solidFill>
                <a:latin typeface="Montserrat"/>
                <a:ea typeface="Montserrat"/>
                <a:cs typeface="Montserrat"/>
                <a:sym typeface="Montserrat"/>
              </a:rPr>
              <a:t>CONTEXTO</a:t>
            </a:r>
            <a:endParaRPr b="1">
              <a:solidFill>
                <a:srgbClr val="FFFFFF"/>
              </a:solidFill>
              <a:latin typeface="Calibri"/>
              <a:ea typeface="Calibri"/>
              <a:cs typeface="Calibri"/>
              <a:sym typeface="Calibri"/>
            </a:endParaRPr>
          </a:p>
        </p:txBody>
      </p:sp>
      <p:sp>
        <p:nvSpPr>
          <p:cNvPr id="105" name="Google Shape;105;p2"/>
          <p:cNvSpPr txBox="1"/>
          <p:nvPr>
            <p:ph idx="1" type="subTitle"/>
          </p:nvPr>
        </p:nvSpPr>
        <p:spPr>
          <a:xfrm>
            <a:off x="1869252" y="2564750"/>
            <a:ext cx="8453495" cy="3615693"/>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F2F2F2"/>
              </a:buClr>
              <a:buSzPts val="1800"/>
              <a:buNone/>
            </a:pPr>
            <a:r>
              <a:rPr lang="en-US" sz="2000">
                <a:solidFill>
                  <a:srgbClr val="F2F2F2"/>
                </a:solidFill>
                <a:latin typeface="Calibri"/>
                <a:ea typeface="Calibri"/>
                <a:cs typeface="Calibri"/>
                <a:sym typeface="Calibri"/>
              </a:rPr>
              <a:t>La falta de conocimiento sobre derechos y deberes legales representa un desafío importante en Chile. </a:t>
            </a:r>
            <a:br>
              <a:rPr lang="en-US" sz="2000">
                <a:solidFill>
                  <a:srgbClr val="F2F2F2"/>
                </a:solidFill>
                <a:latin typeface="Calibri"/>
                <a:ea typeface="Calibri"/>
                <a:cs typeface="Calibri"/>
                <a:sym typeface="Calibri"/>
              </a:rPr>
            </a:br>
            <a:r>
              <a:rPr lang="en-US" sz="2000">
                <a:solidFill>
                  <a:srgbClr val="F2F2F2"/>
                </a:solidFill>
                <a:latin typeface="Calibri"/>
                <a:ea typeface="Calibri"/>
                <a:cs typeface="Calibri"/>
                <a:sym typeface="Calibri"/>
              </a:rPr>
              <a:t>Muchas personas enfrentan situaciones legales sin la preparación necesaria, lo que genera inseguridad y dificulta los procedimientos, afectando tanto a los ciudadanos como a los profesionales del ámbito jurídico.</a:t>
            </a:r>
            <a:endParaRPr sz="2000">
              <a:solidFill>
                <a:schemeClr val="dk1"/>
              </a:solidFill>
              <a:latin typeface="Montserrat Medium"/>
              <a:ea typeface="Montserrat Medium"/>
              <a:cs typeface="Montserrat Medium"/>
              <a:sym typeface="Montserrat Medium"/>
            </a:endParaRPr>
          </a:p>
          <a:p>
            <a:pPr indent="0" lvl="0" marL="0" rtl="0" algn="ctr">
              <a:lnSpc>
                <a:spcPct val="100000"/>
              </a:lnSpc>
              <a:spcBef>
                <a:spcPts val="1000"/>
              </a:spcBef>
              <a:spcAft>
                <a:spcPts val="0"/>
              </a:spcAft>
              <a:buClr>
                <a:schemeClr val="lt1"/>
              </a:buClr>
              <a:buSzPts val="1800"/>
              <a:buNone/>
            </a:pPr>
            <a:r>
              <a:t/>
            </a:r>
            <a:endParaRPr>
              <a:solidFill>
                <a:srgbClr val="FFFFFF"/>
              </a:solidFill>
            </a:endParaRPr>
          </a:p>
        </p:txBody>
      </p:sp>
      <p:sp>
        <p:nvSpPr>
          <p:cNvPr id="106" name="Google Shape;106;p2"/>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04"/>
                                        </p:tgtEl>
                                        <p:attrNameLst>
                                          <p:attrName>style.visibility</p:attrName>
                                        </p:attrNameLst>
                                      </p:cBhvr>
                                      <p:to>
                                        <p:strVal val="visible"/>
                                      </p:to>
                                    </p:set>
                                    <p:animEffect filter="fade" transition="in">
                                      <p:cBhvr>
                                        <p:cTn dur="400"/>
                                        <p:tgtEl>
                                          <p:spTgt spid="1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2" name="Shape 342"/>
        <p:cNvGrpSpPr/>
        <p:nvPr/>
      </p:nvGrpSpPr>
      <p:grpSpPr>
        <a:xfrm>
          <a:off x="0" y="0"/>
          <a:ext cx="0" cy="0"/>
          <a:chOff x="0" y="0"/>
          <a:chExt cx="0" cy="0"/>
        </a:xfrm>
      </p:grpSpPr>
      <p:sp>
        <p:nvSpPr>
          <p:cNvPr id="343" name="Google Shape;343;p20"/>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344" name="Google Shape;344;p20"/>
          <p:cNvPicPr preferRelativeResize="0"/>
          <p:nvPr/>
        </p:nvPicPr>
        <p:blipFill rotWithShape="1">
          <a:blip r:embed="rId3">
            <a:alphaModFix/>
          </a:blip>
          <a:srcRect b="14085" l="0" r="0" t="6409"/>
          <a:stretch/>
        </p:blipFill>
        <p:spPr>
          <a:xfrm>
            <a:off x="20" y="10"/>
            <a:ext cx="12191979" cy="6857989"/>
          </a:xfrm>
          <a:prstGeom prst="rect">
            <a:avLst/>
          </a:prstGeom>
          <a:noFill/>
          <a:ln>
            <a:noFill/>
          </a:ln>
        </p:spPr>
      </p:pic>
      <p:sp>
        <p:nvSpPr>
          <p:cNvPr id="345" name="Google Shape;345;p20"/>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46" name="Google Shape;346;p20"/>
          <p:cNvSpPr/>
          <p:nvPr/>
        </p:nvSpPr>
        <p:spPr>
          <a:xfrm>
            <a:off x="0" y="887507"/>
            <a:ext cx="12191999" cy="5070562"/>
          </a:xfrm>
          <a:prstGeom prst="rect">
            <a:avLst/>
          </a:prstGeom>
          <a:gradFill>
            <a:gsLst>
              <a:gs pos="0">
                <a:srgbClr val="000000">
                  <a:alpha val="0"/>
                </a:srgbClr>
              </a:gs>
              <a:gs pos="20000">
                <a:srgbClr val="000000">
                  <a:alpha val="14901"/>
                </a:srgbClr>
              </a:gs>
              <a:gs pos="50000">
                <a:srgbClr val="000000">
                  <a:alpha val="36862"/>
                </a:srgbClr>
              </a:gs>
              <a:gs pos="80000">
                <a:srgbClr val="000000">
                  <a:alpha val="21960"/>
                </a:srgbClr>
              </a:gs>
              <a:gs pos="100000">
                <a:srgbClr val="000000">
                  <a:alpha val="0"/>
                </a:srgbClr>
              </a:gs>
            </a:gsLst>
            <a:lin ang="16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
        <p:nvSpPr>
          <p:cNvPr id="347" name="Google Shape;347;p20"/>
          <p:cNvSpPr txBox="1"/>
          <p:nvPr>
            <p:ph type="ctrTitle"/>
          </p:nvPr>
        </p:nvSpPr>
        <p:spPr>
          <a:xfrm>
            <a:off x="2513129" y="2117326"/>
            <a:ext cx="7236000" cy="2610900"/>
          </a:xfrm>
          <a:prstGeom prst="rect">
            <a:avLst/>
          </a:prstGeom>
          <a:noFill/>
          <a:ln>
            <a:noFill/>
          </a:ln>
        </p:spPr>
        <p:txBody>
          <a:bodyPr anchorCtr="0" anchor="b" bIns="45700" lIns="91425" spcFirstLastPara="1" rIns="91425" wrap="square" tIns="45700">
            <a:normAutofit/>
          </a:bodyPr>
          <a:lstStyle/>
          <a:p>
            <a:pPr indent="0" lvl="0" marL="0" rtl="0" algn="ctr">
              <a:lnSpc>
                <a:spcPct val="100000"/>
              </a:lnSpc>
              <a:spcBef>
                <a:spcPts val="0"/>
              </a:spcBef>
              <a:spcAft>
                <a:spcPts val="0"/>
              </a:spcAft>
              <a:buClr>
                <a:srgbClr val="F2F0F4"/>
              </a:buClr>
              <a:buSzPts val="4350"/>
              <a:buFont typeface="Montserrat"/>
              <a:buNone/>
            </a:pPr>
            <a:r>
              <a:rPr b="1" lang="en-US">
                <a:solidFill>
                  <a:srgbClr val="FFFFFF"/>
                </a:solidFill>
                <a:latin typeface="Montserrat"/>
                <a:ea typeface="Montserrat"/>
                <a:cs typeface="Montserrat"/>
                <a:sym typeface="Montserrat"/>
              </a:rPr>
              <a:t>MUCHAS GRACIAS</a:t>
            </a:r>
            <a:endParaRPr b="1">
              <a:solidFill>
                <a:srgbClr val="FFFFFF"/>
              </a:solidFill>
              <a:latin typeface="Montserrat"/>
              <a:ea typeface="Montserrat"/>
              <a:cs typeface="Montserrat"/>
              <a:sym typeface="Montserrat"/>
            </a:endParaRPr>
          </a:p>
          <a:p>
            <a:pPr indent="0" lvl="0" marL="0" rtl="0" algn="ctr">
              <a:lnSpc>
                <a:spcPct val="100000"/>
              </a:lnSpc>
              <a:spcBef>
                <a:spcPts val="0"/>
              </a:spcBef>
              <a:spcAft>
                <a:spcPts val="0"/>
              </a:spcAft>
              <a:buClr>
                <a:srgbClr val="F2F0F4"/>
              </a:buClr>
              <a:buSzPts val="4350"/>
              <a:buFont typeface="Montserrat"/>
              <a:buNone/>
            </a:pPr>
            <a:r>
              <a:rPr lang="en-US" sz="2188">
                <a:solidFill>
                  <a:srgbClr val="FFFFFF"/>
                </a:solidFill>
                <a:latin typeface="Calibri"/>
                <a:ea typeface="Calibri"/>
                <a:cs typeface="Calibri"/>
                <a:sym typeface="Calibri"/>
              </a:rPr>
              <a:t>A continuación mostraremos el demo de nuestra solución.</a:t>
            </a:r>
            <a:br>
              <a:rPr lang="en-US">
                <a:solidFill>
                  <a:srgbClr val="FFFFFF"/>
                </a:solidFill>
                <a:latin typeface="Calibri"/>
                <a:ea typeface="Calibri"/>
                <a:cs typeface="Calibri"/>
                <a:sym typeface="Calibri"/>
              </a:rPr>
            </a:br>
            <a:endParaRPr>
              <a:solidFill>
                <a:srgbClr val="FFFFFF"/>
              </a:solidFill>
              <a:latin typeface="Calibri"/>
              <a:ea typeface="Calibri"/>
              <a:cs typeface="Calibri"/>
              <a:sym typeface="Calibri"/>
            </a:endParaRPr>
          </a:p>
        </p:txBody>
      </p:sp>
      <p:sp>
        <p:nvSpPr>
          <p:cNvPr id="348" name="Google Shape;348;p20"/>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47"/>
                                        </p:tgtEl>
                                        <p:attrNameLst>
                                          <p:attrName>style.visibility</p:attrName>
                                        </p:attrNameLst>
                                      </p:cBhvr>
                                      <p:to>
                                        <p:strVal val="visible"/>
                                      </p:to>
                                    </p:set>
                                    <p:animEffect filter="fade" transition="in">
                                      <p:cBhvr>
                                        <p:cTn dur="400"/>
                                        <p:tgtEl>
                                          <p:spTgt spid="3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0" name="Shape 110"/>
        <p:cNvGrpSpPr/>
        <p:nvPr/>
      </p:nvGrpSpPr>
      <p:grpSpPr>
        <a:xfrm>
          <a:off x="0" y="0"/>
          <a:ext cx="0" cy="0"/>
          <a:chOff x="0" y="0"/>
          <a:chExt cx="0" cy="0"/>
        </a:xfrm>
      </p:grpSpPr>
      <p:sp>
        <p:nvSpPr>
          <p:cNvPr id="111" name="Google Shape;111;p3"/>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12" name="Google Shape;112;p3"/>
          <p:cNvSpPr/>
          <p:nvPr/>
        </p:nvSpPr>
        <p:spPr>
          <a:xfrm rot="10800000">
            <a:off x="0" y="0"/>
            <a:ext cx="9113106" cy="6858000"/>
          </a:xfrm>
          <a:custGeom>
            <a:rect b="b" l="l" r="r" t="t"/>
            <a:pathLst>
              <a:path extrusionOk="0" h="6858000" w="9113106">
                <a:moveTo>
                  <a:pt x="9113106" y="6857999"/>
                </a:moveTo>
                <a:lnTo>
                  <a:pt x="0" y="6858000"/>
                </a:lnTo>
                <a:lnTo>
                  <a:pt x="6010592" y="0"/>
                </a:lnTo>
                <a:lnTo>
                  <a:pt x="9113106" y="0"/>
                </a:lnTo>
                <a:lnTo>
                  <a:pt x="9113106" y="685799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pic>
        <p:nvPicPr>
          <p:cNvPr descr="Patrón de fondo&#10;&#10;Descripción generada automáticamente" id="113" name="Google Shape;113;p3"/>
          <p:cNvPicPr preferRelativeResize="0"/>
          <p:nvPr/>
        </p:nvPicPr>
        <p:blipFill rotWithShape="1">
          <a:blip r:embed="rId3">
            <a:alphaModFix amt="40000"/>
          </a:blip>
          <a:srcRect b="-1" l="0" r="5984" t="0"/>
          <a:stretch/>
        </p:blipFill>
        <p:spPr>
          <a:xfrm>
            <a:off x="8709" y="-8"/>
            <a:ext cx="9113106" cy="6858000"/>
          </a:xfrm>
          <a:custGeom>
            <a:rect b="b" l="l" r="r" t="t"/>
            <a:pathLst>
              <a:path extrusionOk="0" h="6858000" w="9113106">
                <a:moveTo>
                  <a:pt x="1969836" y="0"/>
                </a:moveTo>
                <a:lnTo>
                  <a:pt x="2234483" y="0"/>
                </a:lnTo>
                <a:lnTo>
                  <a:pt x="2234483" y="1"/>
                </a:lnTo>
                <a:lnTo>
                  <a:pt x="4793161" y="0"/>
                </a:lnTo>
                <a:lnTo>
                  <a:pt x="4793161" y="1"/>
                </a:lnTo>
                <a:lnTo>
                  <a:pt x="9099564" y="1"/>
                </a:lnTo>
                <a:lnTo>
                  <a:pt x="9099566" y="0"/>
                </a:lnTo>
                <a:lnTo>
                  <a:pt x="9113106" y="0"/>
                </a:lnTo>
                <a:lnTo>
                  <a:pt x="3102515" y="6858000"/>
                </a:lnTo>
                <a:lnTo>
                  <a:pt x="2275057" y="6858000"/>
                </a:lnTo>
                <a:lnTo>
                  <a:pt x="0" y="6858000"/>
                </a:lnTo>
                <a:lnTo>
                  <a:pt x="0" y="1"/>
                </a:lnTo>
                <a:lnTo>
                  <a:pt x="1969836" y="1"/>
                </a:lnTo>
                <a:close/>
              </a:path>
            </a:pathLst>
          </a:custGeom>
          <a:noFill/>
          <a:ln>
            <a:noFill/>
          </a:ln>
        </p:spPr>
      </p:pic>
      <p:pic>
        <p:nvPicPr>
          <p:cNvPr descr="Imagen que contiene tabla, interior, hecho de madera, café&#10;&#10;Descripción generada automáticamente" id="114" name="Google Shape;114;p3"/>
          <p:cNvPicPr preferRelativeResize="0"/>
          <p:nvPr/>
        </p:nvPicPr>
        <p:blipFill rotWithShape="1">
          <a:blip r:embed="rId4">
            <a:alphaModFix/>
          </a:blip>
          <a:srcRect b="7885" l="0" r="-2" t="17108"/>
          <a:stretch/>
        </p:blipFill>
        <p:spPr>
          <a:xfrm>
            <a:off x="5334475" y="8"/>
            <a:ext cx="6857526" cy="6857997"/>
          </a:xfrm>
          <a:custGeom>
            <a:rect b="b" l="l" r="r" t="t"/>
            <a:pathLst>
              <a:path extrusionOk="0" h="6857997" w="6857526">
                <a:moveTo>
                  <a:pt x="5999506" y="0"/>
                </a:moveTo>
                <a:lnTo>
                  <a:pt x="6857526" y="0"/>
                </a:lnTo>
                <a:lnTo>
                  <a:pt x="6857526" y="6857997"/>
                </a:lnTo>
                <a:lnTo>
                  <a:pt x="6478386" y="6857997"/>
                </a:lnTo>
                <a:lnTo>
                  <a:pt x="6478386" y="6857996"/>
                </a:lnTo>
                <a:lnTo>
                  <a:pt x="0" y="6857996"/>
                </a:lnTo>
                <a:close/>
              </a:path>
            </a:pathLst>
          </a:custGeom>
          <a:noFill/>
          <a:ln>
            <a:noFill/>
          </a:ln>
        </p:spPr>
      </p:pic>
      <p:sp>
        <p:nvSpPr>
          <p:cNvPr id="115" name="Google Shape;115;p3"/>
          <p:cNvSpPr txBox="1"/>
          <p:nvPr>
            <p:ph type="ctrTitle"/>
          </p:nvPr>
        </p:nvSpPr>
        <p:spPr>
          <a:xfrm>
            <a:off x="1143000" y="1250576"/>
            <a:ext cx="5251076" cy="2633692"/>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2F0F4"/>
              </a:buClr>
              <a:buSzPts val="6150"/>
              <a:buFont typeface="Montserrat"/>
              <a:buNone/>
            </a:pPr>
            <a:r>
              <a:rPr b="1" lang="en-US" sz="4300">
                <a:latin typeface="Montserrat"/>
                <a:ea typeface="Montserrat"/>
                <a:cs typeface="Montserrat"/>
                <a:sym typeface="Montserrat"/>
              </a:rPr>
              <a:t>PROBLEMÁTICA</a:t>
            </a:r>
            <a:br>
              <a:rPr b="1" lang="en-US" sz="3700" u="sng">
                <a:solidFill>
                  <a:srgbClr val="FFFFFF"/>
                </a:solidFill>
                <a:latin typeface="Play"/>
                <a:ea typeface="Play"/>
                <a:cs typeface="Play"/>
                <a:sym typeface="Play"/>
              </a:rPr>
            </a:br>
            <a:endParaRPr sz="3700">
              <a:solidFill>
                <a:srgbClr val="FFFFFF"/>
              </a:solidFill>
              <a:latin typeface="Play"/>
              <a:ea typeface="Play"/>
              <a:cs typeface="Play"/>
              <a:sym typeface="Play"/>
            </a:endParaRPr>
          </a:p>
        </p:txBody>
      </p:sp>
      <p:sp>
        <p:nvSpPr>
          <p:cNvPr id="116" name="Google Shape;116;p3"/>
          <p:cNvSpPr txBox="1"/>
          <p:nvPr>
            <p:ph idx="1" type="subTitle"/>
          </p:nvPr>
        </p:nvSpPr>
        <p:spPr>
          <a:xfrm>
            <a:off x="945509" y="3074676"/>
            <a:ext cx="2823029" cy="2060160"/>
          </a:xfrm>
          <a:prstGeom prst="rect">
            <a:avLst/>
          </a:prstGeom>
          <a:noFill/>
          <a:ln>
            <a:noFill/>
          </a:ln>
        </p:spPr>
        <p:txBody>
          <a:bodyPr anchorCtr="0" anchor="b" bIns="45700" lIns="91425" spcFirstLastPara="1" rIns="91425" wrap="square" tIns="45700">
            <a:normAutofit lnSpcReduction="10000"/>
          </a:bodyPr>
          <a:lstStyle/>
          <a:p>
            <a:pPr indent="0" lvl="1" marL="0" rtl="0" algn="l">
              <a:lnSpc>
                <a:spcPct val="110000"/>
              </a:lnSpc>
              <a:spcBef>
                <a:spcPts val="0"/>
              </a:spcBef>
              <a:spcAft>
                <a:spcPts val="0"/>
              </a:spcAft>
              <a:buClr>
                <a:srgbClr val="F2F2F2"/>
              </a:buClr>
              <a:buSzPts val="1800"/>
              <a:buFont typeface="Noto Sans Symbols"/>
              <a:buChar char="⮚"/>
            </a:pPr>
            <a:r>
              <a:rPr lang="en-US" sz="1800">
                <a:solidFill>
                  <a:srgbClr val="DCD7E5"/>
                </a:solidFill>
                <a:latin typeface="Montserrat"/>
                <a:ea typeface="Montserrat"/>
                <a:cs typeface="Montserrat"/>
                <a:sym typeface="Montserrat"/>
              </a:rPr>
              <a:t>Desinformación Generalizada:</a:t>
            </a:r>
            <a:endParaRPr/>
          </a:p>
          <a:p>
            <a:pPr indent="0" lvl="1" marL="0" rtl="0" algn="l">
              <a:lnSpc>
                <a:spcPct val="110000"/>
              </a:lnSpc>
              <a:spcBef>
                <a:spcPts val="600"/>
              </a:spcBef>
              <a:spcAft>
                <a:spcPts val="0"/>
              </a:spcAft>
              <a:buClr>
                <a:srgbClr val="F2F2F2"/>
              </a:buClr>
              <a:buSzPts val="1800"/>
              <a:buFont typeface="Noto Sans Symbols"/>
              <a:buChar char="⮚"/>
            </a:pPr>
            <a:r>
              <a:rPr lang="en-US" sz="1800">
                <a:solidFill>
                  <a:srgbClr val="DCD7E5"/>
                </a:solidFill>
                <a:latin typeface="Montserrat"/>
                <a:ea typeface="Montserrat"/>
                <a:cs typeface="Montserrat"/>
                <a:sym typeface="Montserrat"/>
              </a:rPr>
              <a:t>Procedimientos Ineficientes</a:t>
            </a:r>
            <a:endParaRPr sz="1800">
              <a:solidFill>
                <a:srgbClr val="DCD7E5"/>
              </a:solidFill>
              <a:latin typeface="Montserrat"/>
              <a:ea typeface="Montserrat"/>
              <a:cs typeface="Montserrat"/>
              <a:sym typeface="Montserrat"/>
            </a:endParaRPr>
          </a:p>
          <a:p>
            <a:pPr indent="0" lvl="1" marL="0" rtl="0" algn="l">
              <a:lnSpc>
                <a:spcPct val="110000"/>
              </a:lnSpc>
              <a:spcBef>
                <a:spcPts val="600"/>
              </a:spcBef>
              <a:spcAft>
                <a:spcPts val="0"/>
              </a:spcAft>
              <a:buClr>
                <a:srgbClr val="F2F2F2"/>
              </a:buClr>
              <a:buSzPts val="1800"/>
              <a:buFont typeface="Noto Sans Symbols"/>
              <a:buChar char="⮚"/>
            </a:pPr>
            <a:r>
              <a:rPr lang="en-US" sz="1800">
                <a:solidFill>
                  <a:srgbClr val="DCD7E5"/>
                </a:solidFill>
                <a:latin typeface="Montserrat"/>
                <a:ea typeface="Montserrat"/>
                <a:cs typeface="Montserrat"/>
                <a:sym typeface="Montserrat"/>
              </a:rPr>
              <a:t>Acceso Limitado a Información</a:t>
            </a:r>
            <a:endParaRPr sz="1800">
              <a:solidFill>
                <a:srgbClr val="DCD7E5"/>
              </a:solidFill>
              <a:latin typeface="Montserrat"/>
              <a:ea typeface="Montserrat"/>
              <a:cs typeface="Montserrat"/>
              <a:sym typeface="Montserrat"/>
            </a:endParaRPr>
          </a:p>
          <a:p>
            <a:pPr indent="0" lvl="0" marL="0" rtl="0" algn="l">
              <a:lnSpc>
                <a:spcPct val="90000"/>
              </a:lnSpc>
              <a:spcBef>
                <a:spcPts val="1600"/>
              </a:spcBef>
              <a:spcAft>
                <a:spcPts val="0"/>
              </a:spcAft>
              <a:buClr>
                <a:schemeClr val="lt1"/>
              </a:buClr>
              <a:buSzPts val="1400"/>
              <a:buNone/>
            </a:pPr>
            <a:r>
              <a:t/>
            </a:r>
            <a:endParaRPr sz="14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15"/>
                                        </p:tgtEl>
                                        <p:attrNameLst>
                                          <p:attrName>style.visibility</p:attrName>
                                        </p:attrNameLst>
                                      </p:cBhvr>
                                      <p:to>
                                        <p:strVal val="visible"/>
                                      </p:to>
                                    </p:set>
                                    <p:animEffect filter="fade" transition="in">
                                      <p:cBhvr>
                                        <p:cTn dur="400"/>
                                        <p:tgtEl>
                                          <p:spTgt spid="1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0" name="Shape 120"/>
        <p:cNvGrpSpPr/>
        <p:nvPr/>
      </p:nvGrpSpPr>
      <p:grpSpPr>
        <a:xfrm>
          <a:off x="0" y="0"/>
          <a:ext cx="0" cy="0"/>
          <a:chOff x="0" y="0"/>
          <a:chExt cx="0" cy="0"/>
        </a:xfrm>
      </p:grpSpPr>
      <p:sp>
        <p:nvSpPr>
          <p:cNvPr id="121" name="Google Shape;121;p4"/>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pic>
        <p:nvPicPr>
          <p:cNvPr id="122" name="Google Shape;122;p4"/>
          <p:cNvPicPr preferRelativeResize="0"/>
          <p:nvPr/>
        </p:nvPicPr>
        <p:blipFill rotWithShape="1">
          <a:blip r:embed="rId3">
            <a:alphaModFix/>
          </a:blip>
          <a:srcRect b="14085" l="0" r="0" t="6409"/>
          <a:stretch/>
        </p:blipFill>
        <p:spPr>
          <a:xfrm>
            <a:off x="-2" y="-11590"/>
            <a:ext cx="12191979" cy="6857989"/>
          </a:xfrm>
          <a:prstGeom prst="rect">
            <a:avLst/>
          </a:prstGeom>
          <a:noFill/>
          <a:ln>
            <a:noFill/>
          </a:ln>
        </p:spPr>
      </p:pic>
      <p:sp>
        <p:nvSpPr>
          <p:cNvPr id="123" name="Google Shape;123;p4"/>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24" name="Google Shape;124;p4"/>
          <p:cNvSpPr/>
          <p:nvPr/>
        </p:nvSpPr>
        <p:spPr>
          <a:xfrm>
            <a:off x="0" y="887507"/>
            <a:ext cx="12191999" cy="5070562"/>
          </a:xfrm>
          <a:prstGeom prst="rect">
            <a:avLst/>
          </a:prstGeom>
          <a:gradFill>
            <a:gsLst>
              <a:gs pos="0">
                <a:srgbClr val="000000">
                  <a:alpha val="0"/>
                </a:srgbClr>
              </a:gs>
              <a:gs pos="20000">
                <a:srgbClr val="000000">
                  <a:alpha val="14901"/>
                </a:srgbClr>
              </a:gs>
              <a:gs pos="50000">
                <a:srgbClr val="000000">
                  <a:alpha val="36862"/>
                </a:srgbClr>
              </a:gs>
              <a:gs pos="80000">
                <a:srgbClr val="000000">
                  <a:alpha val="21960"/>
                </a:srgbClr>
              </a:gs>
              <a:gs pos="100000">
                <a:srgbClr val="000000">
                  <a:alpha val="0"/>
                </a:srgbClr>
              </a:gs>
            </a:gsLst>
            <a:lin ang="16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25" name="Google Shape;125;p4"/>
          <p:cNvSpPr txBox="1"/>
          <p:nvPr>
            <p:ph type="ctrTitle"/>
          </p:nvPr>
        </p:nvSpPr>
        <p:spPr>
          <a:xfrm>
            <a:off x="2764668" y="529869"/>
            <a:ext cx="7236143" cy="1158812"/>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124719"/>
              </a:lnSpc>
              <a:spcBef>
                <a:spcPts val="0"/>
              </a:spcBef>
              <a:spcAft>
                <a:spcPts val="0"/>
              </a:spcAft>
              <a:buClr>
                <a:srgbClr val="F2F0F4"/>
              </a:buClr>
              <a:buSzPct val="103009"/>
              <a:buFont typeface="Montserrat"/>
              <a:buNone/>
            </a:pPr>
            <a:r>
              <a:rPr b="1" lang="en-US">
                <a:solidFill>
                  <a:srgbClr val="F2F0F4"/>
                </a:solidFill>
                <a:latin typeface="Montserrat"/>
                <a:ea typeface="Montserrat"/>
                <a:cs typeface="Montserrat"/>
                <a:sym typeface="Montserrat"/>
              </a:rPr>
              <a:t>CARACTERÍSTICAS CLAVE DE LEXY</a:t>
            </a:r>
            <a:endParaRPr b="1">
              <a:solidFill>
                <a:schemeClr val="dk1"/>
              </a:solidFill>
              <a:latin typeface="Calibri"/>
              <a:ea typeface="Calibri"/>
              <a:cs typeface="Calibri"/>
              <a:sym typeface="Calibri"/>
            </a:endParaRPr>
          </a:p>
        </p:txBody>
      </p:sp>
      <p:sp>
        <p:nvSpPr>
          <p:cNvPr id="126" name="Google Shape;126;p4"/>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27" name="Google Shape;127;p4"/>
          <p:cNvSpPr/>
          <p:nvPr/>
        </p:nvSpPr>
        <p:spPr>
          <a:xfrm>
            <a:off x="1709057" y="2156839"/>
            <a:ext cx="2560320" cy="1260566"/>
          </a:xfrm>
          <a:prstGeom prst="roundRect">
            <a:avLst>
              <a:gd fmla="val 16667" name="adj"/>
            </a:avLst>
          </a:prstGeom>
          <a:solidFill>
            <a:schemeClr val="dk2"/>
          </a:solidFill>
          <a:ln cap="flat" cmpd="sng" w="12700">
            <a:solidFill>
              <a:srgbClr val="83EE58"/>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25000"/>
              </a:lnSpc>
              <a:spcBef>
                <a:spcPts val="0"/>
              </a:spcBef>
              <a:spcAft>
                <a:spcPts val="0"/>
              </a:spcAft>
              <a:buClr>
                <a:srgbClr val="F2F2F2"/>
              </a:buClr>
              <a:buSzPts val="2200"/>
              <a:buFont typeface="Montserrat"/>
              <a:buNone/>
            </a:pPr>
            <a:r>
              <a:rPr b="1" i="0" lang="en-US" sz="1800" u="none" cap="none" strike="noStrike">
                <a:solidFill>
                  <a:srgbClr val="F2F2F2"/>
                </a:solidFill>
                <a:latin typeface="Montserrat"/>
                <a:ea typeface="Montserrat"/>
                <a:cs typeface="Montserrat"/>
                <a:sym typeface="Montserrat"/>
              </a:rPr>
              <a:t>Chatbot de Asistencia</a:t>
            </a:r>
            <a:endParaRPr b="1" i="0" sz="1400" u="none" cap="none" strike="noStrike">
              <a:solidFill>
                <a:schemeClr val="lt1"/>
              </a:solidFill>
              <a:latin typeface="Play"/>
              <a:ea typeface="Play"/>
              <a:cs typeface="Play"/>
              <a:sym typeface="Play"/>
            </a:endParaRPr>
          </a:p>
          <a:p>
            <a:pPr indent="0" lvl="0" marL="0" marR="0" rtl="0" algn="ctr">
              <a:lnSpc>
                <a:spcPct val="125000"/>
              </a:lnSpc>
              <a:spcBef>
                <a:spcPts val="0"/>
              </a:spcBef>
              <a:spcAft>
                <a:spcPts val="0"/>
              </a:spcAft>
              <a:buClr>
                <a:srgbClr val="F2F2F2"/>
              </a:buClr>
              <a:buSzPts val="2200"/>
              <a:buFont typeface="Montserrat"/>
              <a:buNone/>
            </a:pPr>
            <a:r>
              <a:rPr b="1" i="0" lang="en-US" sz="1800" u="none" cap="none" strike="noStrike">
                <a:solidFill>
                  <a:srgbClr val="F2F2F2"/>
                </a:solidFill>
                <a:latin typeface="Montserrat"/>
                <a:ea typeface="Montserrat"/>
                <a:cs typeface="Montserrat"/>
                <a:sym typeface="Montserrat"/>
              </a:rPr>
              <a:t>Legal</a:t>
            </a:r>
            <a:endParaRPr/>
          </a:p>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28" name="Google Shape;128;p4"/>
          <p:cNvSpPr/>
          <p:nvPr/>
        </p:nvSpPr>
        <p:spPr>
          <a:xfrm>
            <a:off x="8098971" y="2156839"/>
            <a:ext cx="2560320" cy="1260566"/>
          </a:xfrm>
          <a:prstGeom prst="roundRect">
            <a:avLst>
              <a:gd fmla="val 16667" name="adj"/>
            </a:avLst>
          </a:prstGeom>
          <a:solidFill>
            <a:schemeClr val="dk2"/>
          </a:solidFill>
          <a:ln cap="flat" cmpd="sng" w="12700">
            <a:solidFill>
              <a:srgbClr val="83EE5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F2F2F2"/>
                </a:solidFill>
                <a:latin typeface="Montserrat"/>
                <a:ea typeface="Montserrat"/>
                <a:cs typeface="Montserrat"/>
                <a:sym typeface="Montserrat"/>
              </a:rPr>
              <a:t>Panel</a:t>
            </a:r>
            <a:r>
              <a:rPr b="1" i="0" lang="en-US" sz="1800" u="none" cap="none" strike="noStrike">
                <a:solidFill>
                  <a:schemeClr val="dk1"/>
                </a:solidFill>
                <a:latin typeface="Calibri"/>
                <a:ea typeface="Calibri"/>
                <a:cs typeface="Calibri"/>
                <a:sym typeface="Calibri"/>
              </a:rPr>
              <a:t> </a:t>
            </a:r>
            <a:r>
              <a:rPr b="1" i="0" lang="en-US" sz="1800" u="none" cap="none" strike="noStrike">
                <a:solidFill>
                  <a:srgbClr val="F2F2F2"/>
                </a:solidFill>
                <a:latin typeface="Montserrat"/>
                <a:ea typeface="Montserrat"/>
                <a:cs typeface="Montserrat"/>
                <a:sym typeface="Montserrat"/>
              </a:rPr>
              <a:t>de</a:t>
            </a:r>
            <a:r>
              <a:rPr b="1" i="0" lang="en-US" sz="1800" u="none" cap="none" strike="noStrike">
                <a:solidFill>
                  <a:schemeClr val="dk1"/>
                </a:solidFill>
                <a:latin typeface="Calibri"/>
                <a:ea typeface="Calibri"/>
                <a:cs typeface="Calibri"/>
                <a:sym typeface="Calibri"/>
              </a:rPr>
              <a:t> </a:t>
            </a:r>
            <a:r>
              <a:rPr b="1" i="0" lang="en-US" sz="1800" u="none" cap="none" strike="noStrike">
                <a:solidFill>
                  <a:srgbClr val="F2F2F2"/>
                </a:solidFill>
                <a:latin typeface="Montserrat"/>
                <a:ea typeface="Montserrat"/>
                <a:cs typeface="Montserrat"/>
                <a:sym typeface="Montserrat"/>
              </a:rPr>
              <a:t>Administración</a:t>
            </a:r>
            <a:endParaRPr b="1" i="0" sz="1800" u="none" cap="none" strike="noStrike">
              <a:solidFill>
                <a:srgbClr val="F2F2F2"/>
              </a:solidFill>
              <a:latin typeface="Calibri"/>
              <a:ea typeface="Calibri"/>
              <a:cs typeface="Calibri"/>
              <a:sym typeface="Calibri"/>
            </a:endParaRPr>
          </a:p>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29" name="Google Shape;129;p4"/>
          <p:cNvSpPr/>
          <p:nvPr/>
        </p:nvSpPr>
        <p:spPr>
          <a:xfrm>
            <a:off x="1709057" y="4539166"/>
            <a:ext cx="2560320" cy="1260566"/>
          </a:xfrm>
          <a:prstGeom prst="roundRect">
            <a:avLst>
              <a:gd fmla="val 16667" name="adj"/>
            </a:avLst>
          </a:prstGeom>
          <a:solidFill>
            <a:schemeClr val="dk2"/>
          </a:solidFill>
          <a:ln cap="flat" cmpd="sng" w="12700">
            <a:solidFill>
              <a:srgbClr val="83EE5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14583"/>
              </a:lnSpc>
              <a:spcBef>
                <a:spcPts val="0"/>
              </a:spcBef>
              <a:spcAft>
                <a:spcPts val="0"/>
              </a:spcAft>
              <a:buClr>
                <a:srgbClr val="F2F2F2"/>
              </a:buClr>
              <a:buSzPts val="2200"/>
              <a:buFont typeface="Montserrat"/>
              <a:buNone/>
            </a:pPr>
            <a:r>
              <a:rPr b="1" i="0" lang="en-US" sz="1800" u="none" cap="none" strike="noStrike">
                <a:solidFill>
                  <a:srgbClr val="F2F2F2"/>
                </a:solidFill>
                <a:latin typeface="Montserrat"/>
                <a:ea typeface="Montserrat"/>
                <a:cs typeface="Montserrat"/>
                <a:sym typeface="Montserrat"/>
              </a:rPr>
              <a:t>Registro</a:t>
            </a:r>
            <a:r>
              <a:rPr b="1" i="0" lang="en-US" sz="1800" u="none" cap="none" strike="noStrike">
                <a:solidFill>
                  <a:schemeClr val="dk1"/>
                </a:solidFill>
                <a:latin typeface="Calibri"/>
                <a:ea typeface="Calibri"/>
                <a:cs typeface="Calibri"/>
                <a:sym typeface="Calibri"/>
              </a:rPr>
              <a:t> </a:t>
            </a:r>
            <a:r>
              <a:rPr b="1" i="0" lang="en-US" sz="1800" u="none" cap="none" strike="noStrike">
                <a:solidFill>
                  <a:srgbClr val="F2F2F2"/>
                </a:solidFill>
                <a:latin typeface="Montserrat"/>
                <a:ea typeface="Montserrat"/>
                <a:cs typeface="Montserrat"/>
                <a:sym typeface="Montserrat"/>
              </a:rPr>
              <a:t>y Login Seguro</a:t>
            </a:r>
            <a:endParaRPr b="1" i="0" sz="1800" u="none" cap="none" strike="noStrike">
              <a:solidFill>
                <a:schemeClr val="dk1"/>
              </a:solidFill>
              <a:latin typeface="Calibri"/>
              <a:ea typeface="Calibri"/>
              <a:cs typeface="Calibri"/>
              <a:sym typeface="Calibri"/>
            </a:endParaRPr>
          </a:p>
        </p:txBody>
      </p:sp>
      <p:sp>
        <p:nvSpPr>
          <p:cNvPr id="130" name="Google Shape;130;p4"/>
          <p:cNvSpPr/>
          <p:nvPr/>
        </p:nvSpPr>
        <p:spPr>
          <a:xfrm>
            <a:off x="8098971" y="4595068"/>
            <a:ext cx="2560320" cy="1260566"/>
          </a:xfrm>
          <a:prstGeom prst="roundRect">
            <a:avLst>
              <a:gd fmla="val 16667" name="adj"/>
            </a:avLst>
          </a:prstGeom>
          <a:solidFill>
            <a:schemeClr val="dk2"/>
          </a:solidFill>
          <a:ln cap="flat" cmpd="sng" w="12700">
            <a:solidFill>
              <a:srgbClr val="83EE5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F2F2F2"/>
                </a:solidFill>
                <a:latin typeface="Montserrat"/>
                <a:ea typeface="Montserrat"/>
                <a:cs typeface="Montserrat"/>
                <a:sym typeface="Montserrat"/>
              </a:rPr>
              <a:t>Gestión de Roles y Permisos</a:t>
            </a:r>
            <a:endParaRPr/>
          </a:p>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25"/>
                                        </p:tgtEl>
                                        <p:attrNameLst>
                                          <p:attrName>style.visibility</p:attrName>
                                        </p:attrNameLst>
                                      </p:cBhvr>
                                      <p:to>
                                        <p:strVal val="visible"/>
                                      </p:to>
                                    </p:set>
                                    <p:animEffect filter="fade" transition="in">
                                      <p:cBhvr>
                                        <p:cTn dur="400"/>
                                        <p:tgtEl>
                                          <p:spTgt spid="1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4" name="Shape 134"/>
        <p:cNvGrpSpPr/>
        <p:nvPr/>
      </p:nvGrpSpPr>
      <p:grpSpPr>
        <a:xfrm>
          <a:off x="0" y="0"/>
          <a:ext cx="0" cy="0"/>
          <a:chOff x="0" y="0"/>
          <a:chExt cx="0" cy="0"/>
        </a:xfrm>
      </p:grpSpPr>
      <p:sp>
        <p:nvSpPr>
          <p:cNvPr id="135" name="Google Shape;135;p5"/>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36" name="Google Shape;136;p5"/>
          <p:cNvSpPr/>
          <p:nvPr/>
        </p:nvSpPr>
        <p:spPr>
          <a:xfrm>
            <a:off x="5311608" y="0"/>
            <a:ext cx="6873692" cy="685800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37" name="Google Shape;137;p5"/>
          <p:cNvSpPr/>
          <p:nvPr/>
        </p:nvSpPr>
        <p:spPr>
          <a:xfrm>
            <a:off x="6700" y="0"/>
            <a:ext cx="11322200" cy="6858000"/>
          </a:xfrm>
          <a:custGeom>
            <a:rect b="b" l="l" r="r" t="t"/>
            <a:pathLst>
              <a:path extrusionOk="0" h="6858000" w="11322200">
                <a:moveTo>
                  <a:pt x="0" y="0"/>
                </a:moveTo>
                <a:lnTo>
                  <a:pt x="11322200" y="0"/>
                </a:lnTo>
                <a:lnTo>
                  <a:pt x="11322198" y="2"/>
                </a:lnTo>
                <a:cubicBezTo>
                  <a:pt x="11322198" y="3"/>
                  <a:pt x="11322197" y="3"/>
                  <a:pt x="11322197" y="4"/>
                </a:cubicBezTo>
                <a:lnTo>
                  <a:pt x="5311608" y="6858000"/>
                </a:lnTo>
                <a:lnTo>
                  <a:pt x="0" y="6858000"/>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pic>
        <p:nvPicPr>
          <p:cNvPr id="138" name="Google Shape;138;p5"/>
          <p:cNvPicPr preferRelativeResize="0"/>
          <p:nvPr/>
        </p:nvPicPr>
        <p:blipFill rotWithShape="1">
          <a:blip r:embed="rId3">
            <a:alphaModFix amt="60000"/>
          </a:blip>
          <a:srcRect b="-1" l="0" r="29086" t="0"/>
          <a:stretch/>
        </p:blipFill>
        <p:spPr>
          <a:xfrm>
            <a:off x="5318308" y="10"/>
            <a:ext cx="6873692" cy="685799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close/>
              </a:path>
            </a:pathLst>
          </a:custGeom>
          <a:noFill/>
          <a:ln>
            <a:noFill/>
          </a:ln>
        </p:spPr>
      </p:pic>
      <p:sp>
        <p:nvSpPr>
          <p:cNvPr id="139" name="Google Shape;139;p5"/>
          <p:cNvSpPr txBox="1"/>
          <p:nvPr>
            <p:ph type="ctrTitle"/>
          </p:nvPr>
        </p:nvSpPr>
        <p:spPr>
          <a:xfrm>
            <a:off x="949708" y="1"/>
            <a:ext cx="10530366" cy="766352"/>
          </a:xfrm>
          <a:prstGeom prst="rect">
            <a:avLst/>
          </a:prstGeom>
          <a:noFill/>
          <a:ln>
            <a:noFill/>
          </a:ln>
        </p:spPr>
        <p:txBody>
          <a:bodyPr anchorCtr="0" anchor="t" bIns="45700" lIns="91425" spcFirstLastPara="1" rIns="91425" wrap="square" tIns="45700">
            <a:normAutofit fontScale="90000"/>
          </a:bodyPr>
          <a:lstStyle/>
          <a:p>
            <a:pPr indent="0" lvl="0" marL="0" rtl="0" algn="ctr">
              <a:lnSpc>
                <a:spcPct val="100000"/>
              </a:lnSpc>
              <a:spcBef>
                <a:spcPts val="0"/>
              </a:spcBef>
              <a:spcAft>
                <a:spcPts val="0"/>
              </a:spcAft>
              <a:buClr>
                <a:srgbClr val="F2F0F4"/>
              </a:buClr>
              <a:buSzPct val="103009"/>
              <a:buFont typeface="Montserrat"/>
              <a:buNone/>
            </a:pPr>
            <a:r>
              <a:rPr b="1" lang="en-US">
                <a:latin typeface="Montserrat"/>
                <a:ea typeface="Montserrat"/>
                <a:cs typeface="Montserrat"/>
                <a:sym typeface="Montserrat"/>
              </a:rPr>
              <a:t>MODELO CANVAS DEL NEGOCIO</a:t>
            </a:r>
            <a:endParaRPr b="1">
              <a:latin typeface="Calibri"/>
              <a:ea typeface="Calibri"/>
              <a:cs typeface="Calibri"/>
              <a:sym typeface="Calibri"/>
            </a:endParaRPr>
          </a:p>
        </p:txBody>
      </p:sp>
      <p:pic>
        <p:nvPicPr>
          <p:cNvPr descr="Escala de tiempo&#10;&#10;Descripción generada automáticamente" id="140" name="Google Shape;140;p5"/>
          <p:cNvPicPr preferRelativeResize="0"/>
          <p:nvPr/>
        </p:nvPicPr>
        <p:blipFill rotWithShape="1">
          <a:blip r:embed="rId4">
            <a:alphaModFix/>
          </a:blip>
          <a:srcRect b="0" l="0" r="0" t="0"/>
          <a:stretch/>
        </p:blipFill>
        <p:spPr>
          <a:xfrm>
            <a:off x="1494595" y="1231615"/>
            <a:ext cx="9440592" cy="535379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39"/>
                                        </p:tgtEl>
                                        <p:attrNameLst>
                                          <p:attrName>style.visibility</p:attrName>
                                        </p:attrNameLst>
                                      </p:cBhvr>
                                      <p:to>
                                        <p:strVal val="visible"/>
                                      </p:to>
                                    </p:set>
                                    <p:animEffect filter="fade" transition="in">
                                      <p:cBhvr>
                                        <p:cTn dur="4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4" name="Shape 144"/>
        <p:cNvGrpSpPr/>
        <p:nvPr/>
      </p:nvGrpSpPr>
      <p:grpSpPr>
        <a:xfrm>
          <a:off x="0" y="0"/>
          <a:ext cx="0" cy="0"/>
          <a:chOff x="0" y="0"/>
          <a:chExt cx="0" cy="0"/>
        </a:xfrm>
      </p:grpSpPr>
      <p:sp>
        <p:nvSpPr>
          <p:cNvPr id="145" name="Google Shape;145;p6"/>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46" name="Google Shape;146;p6"/>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cxnSp>
        <p:nvCxnSpPr>
          <p:cNvPr id="147" name="Google Shape;147;p6"/>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sp>
        <p:nvSpPr>
          <p:cNvPr id="148" name="Google Shape;148;p6"/>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49" name="Google Shape;149;p6"/>
          <p:cNvSpPr/>
          <p:nvPr/>
        </p:nvSpPr>
        <p:spPr>
          <a:xfrm>
            <a:off x="3073870" y="-2"/>
            <a:ext cx="8239927" cy="6858000"/>
          </a:xfrm>
          <a:custGeom>
            <a:rect b="b" l="l" r="r" t="t"/>
            <a:pathLst>
              <a:path extrusionOk="0" h="6858000" w="8239927">
                <a:moveTo>
                  <a:pt x="6010593" y="0"/>
                </a:moveTo>
                <a:lnTo>
                  <a:pt x="8239927" y="0"/>
                </a:lnTo>
                <a:lnTo>
                  <a:pt x="2229335" y="6858000"/>
                </a:lnTo>
                <a:lnTo>
                  <a:pt x="0" y="685800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50" name="Google Shape;150;p6"/>
          <p:cNvSpPr txBox="1"/>
          <p:nvPr>
            <p:ph type="ctrTitle"/>
          </p:nvPr>
        </p:nvSpPr>
        <p:spPr>
          <a:xfrm>
            <a:off x="1143000" y="872925"/>
            <a:ext cx="7806300" cy="1360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rgbClr val="F2F0F4"/>
              </a:buClr>
              <a:buSzPct val="123611"/>
              <a:buFont typeface="Play"/>
              <a:buNone/>
            </a:pPr>
            <a:r>
              <a:rPr b="1" lang="en-US" sz="4000">
                <a:solidFill>
                  <a:schemeClr val="lt1"/>
                </a:solidFill>
              </a:rPr>
              <a:t>METODOLOGÍA DE DESARROLLO</a:t>
            </a:r>
            <a:br>
              <a:rPr lang="en-US" sz="4000">
                <a:solidFill>
                  <a:schemeClr val="lt1"/>
                </a:solidFill>
                <a:latin typeface="Play"/>
                <a:ea typeface="Play"/>
                <a:cs typeface="Play"/>
                <a:sym typeface="Play"/>
              </a:rPr>
            </a:br>
            <a:r>
              <a:rPr lang="en-US" sz="4000">
                <a:solidFill>
                  <a:schemeClr val="lt1"/>
                </a:solidFill>
                <a:latin typeface="Play"/>
                <a:ea typeface="Play"/>
                <a:cs typeface="Play"/>
                <a:sym typeface="Play"/>
              </a:rPr>
              <a:t>(EXTREME PROGRAMMING)</a:t>
            </a:r>
            <a:endParaRPr sz="4000">
              <a:solidFill>
                <a:schemeClr val="lt1"/>
              </a:solidFill>
              <a:latin typeface="Play"/>
              <a:ea typeface="Play"/>
              <a:cs typeface="Play"/>
              <a:sym typeface="Play"/>
            </a:endParaRPr>
          </a:p>
        </p:txBody>
      </p:sp>
      <p:sp>
        <p:nvSpPr>
          <p:cNvPr id="151" name="Google Shape;151;p6"/>
          <p:cNvSpPr txBox="1"/>
          <p:nvPr/>
        </p:nvSpPr>
        <p:spPr>
          <a:xfrm>
            <a:off x="1143001" y="2514601"/>
            <a:ext cx="4190999" cy="3755570"/>
          </a:xfrm>
          <a:prstGeom prst="rect">
            <a:avLst/>
          </a:prstGeom>
          <a:noFill/>
          <a:ln>
            <a:noFill/>
          </a:ln>
        </p:spPr>
        <p:txBody>
          <a:bodyPr anchorCtr="0" anchor="b" bIns="45700" lIns="91425" spcFirstLastPara="1" rIns="91425" wrap="square" tIns="45700">
            <a:normAutofit/>
          </a:bodyPr>
          <a:lstStyle/>
          <a:p>
            <a:pPr indent="0" lvl="0" marL="0" marR="0" rtl="0" algn="l">
              <a:lnSpc>
                <a:spcPct val="110000"/>
              </a:lnSpc>
              <a:spcBef>
                <a:spcPts val="0"/>
              </a:spcBef>
              <a:spcAft>
                <a:spcPts val="0"/>
              </a:spcAft>
              <a:buNone/>
            </a:pPr>
            <a:r>
              <a:rPr b="1" i="0" lang="en-US" sz="1600" u="sng" cap="none" strike="noStrike">
                <a:solidFill>
                  <a:srgbClr val="DCD7E5"/>
                </a:solidFill>
                <a:latin typeface="Montserrat"/>
                <a:ea typeface="Montserrat"/>
                <a:cs typeface="Montserrat"/>
                <a:sym typeface="Montserrat"/>
              </a:rPr>
              <a:t>¿</a:t>
            </a:r>
            <a:r>
              <a:rPr b="0" i="0" lang="en-US" sz="1800" u="none" cap="none" strike="noStrike">
                <a:solidFill>
                  <a:srgbClr val="DCD7E5"/>
                </a:solidFill>
                <a:latin typeface="Montserrat"/>
                <a:ea typeface="Montserrat"/>
                <a:cs typeface="Montserrat"/>
                <a:sym typeface="Montserrat"/>
              </a:rPr>
              <a:t>Por qué utilizamos XP?</a:t>
            </a:r>
            <a:endParaRPr/>
          </a:p>
          <a:p>
            <a:pPr indent="0" lvl="0" marL="0" marR="0" rtl="0" algn="l">
              <a:lnSpc>
                <a:spcPct val="110000"/>
              </a:lnSpc>
              <a:spcBef>
                <a:spcPts val="600"/>
              </a:spcBef>
              <a:spcAft>
                <a:spcPts val="0"/>
              </a:spcAft>
              <a:buNone/>
            </a:pPr>
            <a:r>
              <a:t/>
            </a:r>
            <a:endParaRPr b="0" i="0" sz="1800" u="none" cap="none" strike="noStrike">
              <a:solidFill>
                <a:srgbClr val="DCD7E5"/>
              </a:solidFill>
              <a:latin typeface="Montserrat"/>
              <a:ea typeface="Montserrat"/>
              <a:cs typeface="Montserrat"/>
              <a:sym typeface="Montserrat"/>
            </a:endParaRPr>
          </a:p>
          <a:p>
            <a:pPr indent="0" lvl="1" marL="0" marR="0" rtl="0" algn="l">
              <a:lnSpc>
                <a:spcPct val="110000"/>
              </a:lnSpc>
              <a:spcBef>
                <a:spcPts val="600"/>
              </a:spcBef>
              <a:spcAft>
                <a:spcPts val="0"/>
              </a:spcAft>
              <a:buClr>
                <a:srgbClr val="F2F2F2"/>
              </a:buClr>
              <a:buSzPts val="1800"/>
              <a:buFont typeface="Montserrat"/>
              <a:buChar char="•"/>
            </a:pPr>
            <a:r>
              <a:rPr b="0" i="0" lang="en-US" sz="1800" u="none" cap="none" strike="noStrike">
                <a:solidFill>
                  <a:srgbClr val="DCD7E5"/>
                </a:solidFill>
                <a:latin typeface="Montserrat"/>
                <a:ea typeface="Montserrat"/>
                <a:cs typeface="Montserrat"/>
                <a:sym typeface="Montserrat"/>
              </a:rPr>
              <a:t>Colaboración y Compromiso del Equipo</a:t>
            </a:r>
            <a:endParaRPr b="0" i="0" sz="1800" u="none" cap="none" strike="noStrike">
              <a:solidFill>
                <a:srgbClr val="DCD7E5"/>
              </a:solidFill>
              <a:latin typeface="Montserrat"/>
              <a:ea typeface="Montserrat"/>
              <a:cs typeface="Montserrat"/>
              <a:sym typeface="Montserrat"/>
            </a:endParaRPr>
          </a:p>
          <a:p>
            <a:pPr indent="0" lvl="1" marL="0" marR="0" rtl="0" algn="l">
              <a:lnSpc>
                <a:spcPct val="110000"/>
              </a:lnSpc>
              <a:spcBef>
                <a:spcPts val="600"/>
              </a:spcBef>
              <a:spcAft>
                <a:spcPts val="0"/>
              </a:spcAft>
              <a:buClr>
                <a:srgbClr val="F2F2F2"/>
              </a:buClr>
              <a:buSzPts val="1800"/>
              <a:buFont typeface="Montserrat"/>
              <a:buChar char="•"/>
            </a:pPr>
            <a:r>
              <a:rPr b="0" i="0" lang="en-US" sz="1800" u="none" cap="none" strike="noStrike">
                <a:solidFill>
                  <a:srgbClr val="DCD7E5"/>
                </a:solidFill>
                <a:latin typeface="Montserrat"/>
                <a:ea typeface="Montserrat"/>
                <a:cs typeface="Montserrat"/>
                <a:sym typeface="Montserrat"/>
              </a:rPr>
              <a:t>Adaptabilidad a Cambios</a:t>
            </a:r>
            <a:endParaRPr b="0" i="0" sz="1800" u="none" cap="none" strike="noStrike">
              <a:solidFill>
                <a:srgbClr val="DCD7E5"/>
              </a:solidFill>
              <a:latin typeface="Montserrat"/>
              <a:ea typeface="Montserrat"/>
              <a:cs typeface="Montserrat"/>
              <a:sym typeface="Montserrat"/>
            </a:endParaRPr>
          </a:p>
          <a:p>
            <a:pPr indent="0" lvl="1" marL="0" marR="0" rtl="0" algn="l">
              <a:lnSpc>
                <a:spcPct val="110000"/>
              </a:lnSpc>
              <a:spcBef>
                <a:spcPts val="600"/>
              </a:spcBef>
              <a:spcAft>
                <a:spcPts val="0"/>
              </a:spcAft>
              <a:buClr>
                <a:srgbClr val="F2F2F2"/>
              </a:buClr>
              <a:buSzPts val="1800"/>
              <a:buFont typeface="Montserrat"/>
              <a:buChar char="•"/>
            </a:pPr>
            <a:r>
              <a:rPr b="0" i="0" lang="en-US" sz="1800" u="none" cap="none" strike="noStrike">
                <a:solidFill>
                  <a:srgbClr val="DCD7E5"/>
                </a:solidFill>
                <a:latin typeface="Montserrat"/>
                <a:ea typeface="Montserrat"/>
                <a:cs typeface="Montserrat"/>
                <a:sym typeface="Montserrat"/>
              </a:rPr>
              <a:t>Enfoque en la Calidad</a:t>
            </a:r>
            <a:endParaRPr/>
          </a:p>
          <a:p>
            <a:pPr indent="0" lvl="1" marL="0" marR="0" rtl="0" algn="l">
              <a:lnSpc>
                <a:spcPct val="110000"/>
              </a:lnSpc>
              <a:spcBef>
                <a:spcPts val="600"/>
              </a:spcBef>
              <a:spcAft>
                <a:spcPts val="0"/>
              </a:spcAft>
              <a:buClr>
                <a:srgbClr val="F2F2F2"/>
              </a:buClr>
              <a:buSzPts val="1800"/>
              <a:buFont typeface="Calibri"/>
              <a:buChar char="•"/>
            </a:pPr>
            <a:r>
              <a:rPr b="0" i="0" lang="en-US" sz="1800" u="none" cap="none" strike="noStrike">
                <a:solidFill>
                  <a:srgbClr val="DCD7E5"/>
                </a:solidFill>
                <a:latin typeface="Montserrat"/>
                <a:ea typeface="Montserrat"/>
                <a:cs typeface="Montserrat"/>
                <a:sym typeface="Montserrat"/>
              </a:rPr>
              <a:t>Iteraciones cortas</a:t>
            </a:r>
            <a:endParaRPr b="0" i="0" sz="1800" u="none" cap="none" strike="noStrike">
              <a:solidFill>
                <a:srgbClr val="DCD7E5"/>
              </a:solidFill>
              <a:latin typeface="Montserrat"/>
              <a:ea typeface="Montserrat"/>
              <a:cs typeface="Montserrat"/>
              <a:sym typeface="Montserrat"/>
            </a:endParaRPr>
          </a:p>
          <a:p>
            <a:pPr indent="0" lvl="1" marL="0" marR="0" rtl="0" algn="l">
              <a:lnSpc>
                <a:spcPct val="110000"/>
              </a:lnSpc>
              <a:spcBef>
                <a:spcPts val="600"/>
              </a:spcBef>
              <a:spcAft>
                <a:spcPts val="0"/>
              </a:spcAft>
              <a:buClr>
                <a:srgbClr val="F2F2F2"/>
              </a:buClr>
              <a:buSzPts val="1800"/>
              <a:buFont typeface="Calibri"/>
              <a:buChar char="•"/>
            </a:pPr>
            <a:r>
              <a:rPr b="0" i="0" lang="en-US" sz="1800" u="none" cap="none" strike="noStrike">
                <a:solidFill>
                  <a:srgbClr val="DCD7E5"/>
                </a:solidFill>
                <a:latin typeface="Montserrat"/>
                <a:ea typeface="Montserrat"/>
                <a:cs typeface="Montserrat"/>
                <a:sym typeface="Montserrat"/>
              </a:rPr>
              <a:t>Simplicidad y Refactorización</a:t>
            </a:r>
            <a:endParaRPr b="0" i="0" sz="1800" u="none" cap="none" strike="noStrike">
              <a:solidFill>
                <a:srgbClr val="DCD7E5"/>
              </a:solidFill>
              <a:latin typeface="Montserrat"/>
              <a:ea typeface="Montserrat"/>
              <a:cs typeface="Montserrat"/>
              <a:sym typeface="Montserrat"/>
            </a:endParaRPr>
          </a:p>
          <a:p>
            <a:pPr indent="0" lvl="0" marL="0" marR="0" rtl="0" algn="l">
              <a:lnSpc>
                <a:spcPct val="110000"/>
              </a:lnSpc>
              <a:spcBef>
                <a:spcPts val="600"/>
              </a:spcBef>
              <a:spcAft>
                <a:spcPts val="0"/>
              </a:spcAft>
              <a:buNone/>
            </a:pPr>
            <a:r>
              <a:t/>
            </a:r>
            <a:endParaRPr b="0" i="0" sz="1500" u="none" cap="none" strike="noStrike">
              <a:solidFill>
                <a:schemeClr val="lt1"/>
              </a:solidFill>
              <a:latin typeface="Play"/>
              <a:ea typeface="Play"/>
              <a:cs typeface="Play"/>
              <a:sym typeface="Play"/>
            </a:endParaRPr>
          </a:p>
        </p:txBody>
      </p:sp>
      <p:pic>
        <p:nvPicPr>
          <p:cNvPr id="152" name="Google Shape;152;p6"/>
          <p:cNvPicPr preferRelativeResize="0"/>
          <p:nvPr/>
        </p:nvPicPr>
        <p:blipFill rotWithShape="1">
          <a:blip r:embed="rId3">
            <a:alphaModFix/>
          </a:blip>
          <a:srcRect b="-1" l="0" r="29086" t="0"/>
          <a:stretch/>
        </p:blipFill>
        <p:spPr>
          <a:xfrm>
            <a:off x="7264869" y="2400514"/>
            <a:ext cx="4537444" cy="4235125"/>
          </a:xfrm>
          <a:prstGeom prst="rect">
            <a:avLst/>
          </a:prstGeom>
          <a:noFill/>
          <a:ln>
            <a:noFill/>
          </a:ln>
        </p:spPr>
      </p:pic>
      <p:pic>
        <p:nvPicPr>
          <p:cNvPr descr="Diagrama&#10;&#10;Descripción generada automáticamente" id="153" name="Google Shape;153;p6"/>
          <p:cNvPicPr preferRelativeResize="0"/>
          <p:nvPr/>
        </p:nvPicPr>
        <p:blipFill rotWithShape="1">
          <a:blip r:embed="rId4">
            <a:alphaModFix/>
          </a:blip>
          <a:srcRect b="0" l="0" r="0" t="0"/>
          <a:stretch/>
        </p:blipFill>
        <p:spPr>
          <a:xfrm>
            <a:off x="7766027" y="2841402"/>
            <a:ext cx="3742614" cy="333079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50"/>
                                        </p:tgtEl>
                                        <p:attrNameLst>
                                          <p:attrName>style.visibility</p:attrName>
                                        </p:attrNameLst>
                                      </p:cBhvr>
                                      <p:to>
                                        <p:strVal val="visible"/>
                                      </p:to>
                                    </p:set>
                                    <p:animEffect filter="fade" transition="in">
                                      <p:cBhvr>
                                        <p:cTn dur="400"/>
                                        <p:tgtEl>
                                          <p:spTgt spid="1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7" name="Shape 157"/>
        <p:cNvGrpSpPr/>
        <p:nvPr/>
      </p:nvGrpSpPr>
      <p:grpSpPr>
        <a:xfrm>
          <a:off x="0" y="0"/>
          <a:ext cx="0" cy="0"/>
          <a:chOff x="0" y="0"/>
          <a:chExt cx="0" cy="0"/>
        </a:xfrm>
      </p:grpSpPr>
      <p:sp>
        <p:nvSpPr>
          <p:cNvPr id="158" name="Google Shape;158;p7"/>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59" name="Google Shape;159;p7"/>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cxnSp>
        <p:nvCxnSpPr>
          <p:cNvPr id="160" name="Google Shape;160;p7"/>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sp>
        <p:nvSpPr>
          <p:cNvPr id="161" name="Google Shape;161;p7"/>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62" name="Google Shape;162;p7"/>
          <p:cNvSpPr/>
          <p:nvPr/>
        </p:nvSpPr>
        <p:spPr>
          <a:xfrm>
            <a:off x="3073870" y="-2"/>
            <a:ext cx="8239927" cy="6858000"/>
          </a:xfrm>
          <a:custGeom>
            <a:rect b="b" l="l" r="r" t="t"/>
            <a:pathLst>
              <a:path extrusionOk="0" h="6858000" w="8239927">
                <a:moveTo>
                  <a:pt x="6010593" y="0"/>
                </a:moveTo>
                <a:lnTo>
                  <a:pt x="8239927" y="0"/>
                </a:lnTo>
                <a:lnTo>
                  <a:pt x="2229335" y="6858000"/>
                </a:lnTo>
                <a:lnTo>
                  <a:pt x="0" y="685800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63" name="Google Shape;163;p7"/>
          <p:cNvSpPr txBox="1"/>
          <p:nvPr>
            <p:ph type="ctrTitle"/>
          </p:nvPr>
        </p:nvSpPr>
        <p:spPr>
          <a:xfrm>
            <a:off x="3638938" y="512900"/>
            <a:ext cx="5606100" cy="5547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rgbClr val="F2F0F4"/>
              </a:buClr>
              <a:buSzPct val="111249"/>
              <a:buFont typeface="Montserrat"/>
              <a:buNone/>
            </a:pPr>
            <a:r>
              <a:rPr b="1" lang="en-US" sz="4000">
                <a:solidFill>
                  <a:schemeClr val="lt1"/>
                </a:solidFill>
                <a:latin typeface="Montserrat"/>
                <a:ea typeface="Montserrat"/>
                <a:cs typeface="Montserrat"/>
                <a:sym typeface="Montserrat"/>
              </a:rPr>
              <a:t>SPRINTS REALIZADOS</a:t>
            </a:r>
            <a:br>
              <a:rPr lang="en-US" sz="4000" u="sng">
                <a:solidFill>
                  <a:schemeClr val="lt1"/>
                </a:solidFill>
                <a:latin typeface="Montserrat"/>
                <a:ea typeface="Montserrat"/>
                <a:cs typeface="Montserrat"/>
                <a:sym typeface="Montserrat"/>
              </a:rPr>
            </a:br>
            <a:endParaRPr sz="4000">
              <a:solidFill>
                <a:schemeClr val="lt1"/>
              </a:solidFill>
              <a:latin typeface="Play"/>
              <a:ea typeface="Play"/>
              <a:cs typeface="Play"/>
              <a:sym typeface="Play"/>
            </a:endParaRPr>
          </a:p>
        </p:txBody>
      </p:sp>
      <p:pic>
        <p:nvPicPr>
          <p:cNvPr id="164" name="Google Shape;164;p7"/>
          <p:cNvPicPr preferRelativeResize="0"/>
          <p:nvPr/>
        </p:nvPicPr>
        <p:blipFill rotWithShape="1">
          <a:blip r:embed="rId3">
            <a:alphaModFix/>
          </a:blip>
          <a:srcRect b="-1" l="0" r="29086" t="0"/>
          <a:stretch/>
        </p:blipFill>
        <p:spPr>
          <a:xfrm>
            <a:off x="1233837" y="1587727"/>
            <a:ext cx="10416293" cy="4889273"/>
          </a:xfrm>
          <a:prstGeom prst="rect">
            <a:avLst/>
          </a:prstGeom>
          <a:noFill/>
          <a:ln>
            <a:noFill/>
          </a:ln>
        </p:spPr>
      </p:pic>
      <p:cxnSp>
        <p:nvCxnSpPr>
          <p:cNvPr id="165" name="Google Shape;165;p7"/>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pic>
        <p:nvPicPr>
          <p:cNvPr id="166" name="Google Shape;166;p7"/>
          <p:cNvPicPr preferRelativeResize="0"/>
          <p:nvPr/>
        </p:nvPicPr>
        <p:blipFill rotWithShape="1">
          <a:blip r:embed="rId4">
            <a:alphaModFix/>
          </a:blip>
          <a:srcRect b="0" l="0" r="0" t="0"/>
          <a:stretch/>
        </p:blipFill>
        <p:spPr>
          <a:xfrm>
            <a:off x="1723025" y="1773329"/>
            <a:ext cx="9437916" cy="45950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63"/>
                                        </p:tgtEl>
                                        <p:attrNameLst>
                                          <p:attrName>style.visibility</p:attrName>
                                        </p:attrNameLst>
                                      </p:cBhvr>
                                      <p:to>
                                        <p:strVal val="visible"/>
                                      </p:to>
                                    </p:set>
                                    <p:animEffect filter="fade" transition="in">
                                      <p:cBhvr>
                                        <p:cTn dur="400"/>
                                        <p:tgtEl>
                                          <p:spTgt spid="1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0" name="Shape 170"/>
        <p:cNvGrpSpPr/>
        <p:nvPr/>
      </p:nvGrpSpPr>
      <p:grpSpPr>
        <a:xfrm>
          <a:off x="0" y="0"/>
          <a:ext cx="0" cy="0"/>
          <a:chOff x="0" y="0"/>
          <a:chExt cx="0" cy="0"/>
        </a:xfrm>
      </p:grpSpPr>
      <p:sp>
        <p:nvSpPr>
          <p:cNvPr id="171" name="Google Shape;171;p8"/>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pic>
        <p:nvPicPr>
          <p:cNvPr id="172" name="Google Shape;172;p8"/>
          <p:cNvPicPr preferRelativeResize="0"/>
          <p:nvPr/>
        </p:nvPicPr>
        <p:blipFill rotWithShape="1">
          <a:blip r:embed="rId3">
            <a:alphaModFix/>
          </a:blip>
          <a:srcRect b="14085" l="0" r="0" t="6409"/>
          <a:stretch/>
        </p:blipFill>
        <p:spPr>
          <a:xfrm>
            <a:off x="48403" y="-11433"/>
            <a:ext cx="12191980" cy="6858001"/>
          </a:xfrm>
          <a:prstGeom prst="rect">
            <a:avLst/>
          </a:prstGeom>
          <a:noFill/>
          <a:ln>
            <a:noFill/>
          </a:ln>
        </p:spPr>
      </p:pic>
      <p:sp>
        <p:nvSpPr>
          <p:cNvPr id="173" name="Google Shape;173;p8"/>
          <p:cNvSpPr/>
          <p:nvPr/>
        </p:nvSpPr>
        <p:spPr>
          <a:xfrm rot="5400000">
            <a:off x="2235450" y="-2235450"/>
            <a:ext cx="6858000" cy="11328901"/>
          </a:xfrm>
          <a:custGeom>
            <a:rect b="b" l="l" r="r" t="t"/>
            <a:pathLst>
              <a:path extrusionOk="0" h="11328901" w="6858000">
                <a:moveTo>
                  <a:pt x="0" y="2229335"/>
                </a:moveTo>
                <a:lnTo>
                  <a:pt x="0" y="0"/>
                </a:lnTo>
                <a:lnTo>
                  <a:pt x="6858000" y="6010593"/>
                </a:lnTo>
                <a:lnTo>
                  <a:pt x="6858000" y="6052915"/>
                </a:lnTo>
                <a:lnTo>
                  <a:pt x="6858000" y="6052915"/>
                </a:lnTo>
                <a:lnTo>
                  <a:pt x="6858000" y="9053844"/>
                </a:lnTo>
                <a:lnTo>
                  <a:pt x="6858000" y="11328901"/>
                </a:lnTo>
                <a:lnTo>
                  <a:pt x="1" y="11328901"/>
                </a:lnTo>
                <a:lnTo>
                  <a:pt x="1" y="9359065"/>
                </a:lnTo>
                <a:lnTo>
                  <a:pt x="0" y="9359065"/>
                </a:lnTo>
                <a:lnTo>
                  <a:pt x="0" y="6535740"/>
                </a:lnTo>
                <a:lnTo>
                  <a:pt x="1" y="6535740"/>
                </a:lnTo>
                <a:lnTo>
                  <a:pt x="1" y="2229336"/>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74" name="Google Shape;174;p8"/>
          <p:cNvSpPr/>
          <p:nvPr/>
        </p:nvSpPr>
        <p:spPr>
          <a:xfrm>
            <a:off x="7523854" y="1544347"/>
            <a:ext cx="4676439" cy="5313651"/>
          </a:xfrm>
          <a:custGeom>
            <a:rect b="b" l="l" r="r" t="t"/>
            <a:pathLst>
              <a:path extrusionOk="0" h="5422604" w="6846874">
                <a:moveTo>
                  <a:pt x="6846874" y="5422604"/>
                </a:moveTo>
                <a:lnTo>
                  <a:pt x="0" y="5422603"/>
                </a:lnTo>
                <a:lnTo>
                  <a:pt x="6839561" y="0"/>
                </a:lnTo>
                <a:cubicBezTo>
                  <a:pt x="6841999" y="1807535"/>
                  <a:pt x="6844436" y="3615069"/>
                  <a:pt x="6846874" y="5422604"/>
                </a:cubicBezTo>
                <a:close/>
              </a:path>
            </a:pathLst>
          </a:custGeom>
          <a:solidFill>
            <a:schemeClr val="dk2">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lay"/>
              <a:ea typeface="Play"/>
              <a:cs typeface="Play"/>
              <a:sym typeface="Play"/>
            </a:endParaRPr>
          </a:p>
        </p:txBody>
      </p:sp>
      <p:sp>
        <p:nvSpPr>
          <p:cNvPr id="175" name="Google Shape;175;p8"/>
          <p:cNvSpPr txBox="1"/>
          <p:nvPr>
            <p:ph type="ctrTitle"/>
          </p:nvPr>
        </p:nvSpPr>
        <p:spPr>
          <a:xfrm>
            <a:off x="433376" y="282600"/>
            <a:ext cx="10808100" cy="29037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2F0F4"/>
              </a:buClr>
              <a:buSzPts val="4450"/>
              <a:buFont typeface="Montserrat"/>
              <a:buNone/>
            </a:pPr>
            <a:r>
              <a:rPr b="1" lang="en-US">
                <a:solidFill>
                  <a:srgbClr val="FFFFFF"/>
                </a:solidFill>
                <a:latin typeface="Montserrat"/>
                <a:ea typeface="Montserrat"/>
                <a:cs typeface="Montserrat"/>
                <a:sym typeface="Montserrat"/>
              </a:rPr>
              <a:t>STACK DE DESARROLLO</a:t>
            </a:r>
            <a:endParaRPr b="1">
              <a:solidFill>
                <a:srgbClr val="FFFFFF"/>
              </a:solidFill>
              <a:latin typeface="Calibri"/>
              <a:ea typeface="Calibri"/>
              <a:cs typeface="Calibri"/>
              <a:sym typeface="Calibri"/>
            </a:endParaRPr>
          </a:p>
        </p:txBody>
      </p:sp>
      <p:pic>
        <p:nvPicPr>
          <p:cNvPr descr="Logotipo, nombre de la empresa&#10;&#10;Descripción generada automáticamente" id="176" name="Google Shape;176;p8"/>
          <p:cNvPicPr preferRelativeResize="0"/>
          <p:nvPr/>
        </p:nvPicPr>
        <p:blipFill rotWithShape="1">
          <a:blip r:embed="rId4">
            <a:alphaModFix/>
          </a:blip>
          <a:srcRect b="12783" l="22088" r="25852" t="0"/>
          <a:stretch/>
        </p:blipFill>
        <p:spPr>
          <a:xfrm>
            <a:off x="7564586" y="5227026"/>
            <a:ext cx="1353751" cy="1513062"/>
          </a:xfrm>
          <a:prstGeom prst="rect">
            <a:avLst/>
          </a:prstGeom>
          <a:noFill/>
          <a:ln>
            <a:noFill/>
          </a:ln>
        </p:spPr>
      </p:pic>
      <p:pic>
        <p:nvPicPr>
          <p:cNvPr descr="Logotipo&#10;&#10;Descripción generada automáticamente" id="177" name="Google Shape;177;p8"/>
          <p:cNvPicPr preferRelativeResize="0"/>
          <p:nvPr/>
        </p:nvPicPr>
        <p:blipFill rotWithShape="1">
          <a:blip r:embed="rId5">
            <a:alphaModFix/>
          </a:blip>
          <a:srcRect b="0" l="0" r="0" t="0"/>
          <a:stretch/>
        </p:blipFill>
        <p:spPr>
          <a:xfrm>
            <a:off x="7515541" y="2118494"/>
            <a:ext cx="1347019" cy="1347019"/>
          </a:xfrm>
          <a:prstGeom prst="rect">
            <a:avLst/>
          </a:prstGeom>
          <a:noFill/>
          <a:ln>
            <a:noFill/>
          </a:ln>
        </p:spPr>
      </p:pic>
      <p:pic>
        <p:nvPicPr>
          <p:cNvPr descr="Imagen que contiene dibujo&#10;&#10;Descripción generada automáticamente" id="178" name="Google Shape;178;p8"/>
          <p:cNvPicPr preferRelativeResize="0"/>
          <p:nvPr/>
        </p:nvPicPr>
        <p:blipFill rotWithShape="1">
          <a:blip r:embed="rId6">
            <a:alphaModFix/>
          </a:blip>
          <a:srcRect b="0" l="0" r="0" t="0"/>
          <a:stretch/>
        </p:blipFill>
        <p:spPr>
          <a:xfrm>
            <a:off x="7515540" y="3762098"/>
            <a:ext cx="1347019" cy="1347019"/>
          </a:xfrm>
          <a:prstGeom prst="rect">
            <a:avLst/>
          </a:prstGeom>
          <a:noFill/>
          <a:ln>
            <a:noFill/>
          </a:ln>
        </p:spPr>
      </p:pic>
      <p:pic>
        <p:nvPicPr>
          <p:cNvPr descr="Interfaz de usuario gráfica, Aplicación&#10;&#10;Descripción generada automáticamente" id="179" name="Google Shape;179;p8"/>
          <p:cNvPicPr preferRelativeResize="0"/>
          <p:nvPr/>
        </p:nvPicPr>
        <p:blipFill rotWithShape="1">
          <a:blip r:embed="rId7">
            <a:alphaModFix/>
          </a:blip>
          <a:srcRect b="23034" l="0" r="0" t="14418"/>
          <a:stretch/>
        </p:blipFill>
        <p:spPr>
          <a:xfrm>
            <a:off x="2788881" y="2118493"/>
            <a:ext cx="3855268" cy="1347019"/>
          </a:xfrm>
          <a:prstGeom prst="rect">
            <a:avLst/>
          </a:prstGeom>
          <a:noFill/>
          <a:ln>
            <a:noFill/>
          </a:ln>
        </p:spPr>
      </p:pic>
      <p:pic>
        <p:nvPicPr>
          <p:cNvPr descr="Interfaz de usuario gráfica, Aplicación&#10;&#10;Descripción generada automáticamente" id="180" name="Google Shape;180;p8"/>
          <p:cNvPicPr preferRelativeResize="0"/>
          <p:nvPr/>
        </p:nvPicPr>
        <p:blipFill rotWithShape="1">
          <a:blip r:embed="rId7">
            <a:alphaModFix/>
          </a:blip>
          <a:srcRect b="23034" l="0" r="0" t="14418"/>
          <a:stretch/>
        </p:blipFill>
        <p:spPr>
          <a:xfrm>
            <a:off x="2788880" y="3671810"/>
            <a:ext cx="3855268" cy="1347019"/>
          </a:xfrm>
          <a:prstGeom prst="rect">
            <a:avLst/>
          </a:prstGeom>
          <a:noFill/>
          <a:ln>
            <a:noFill/>
          </a:ln>
        </p:spPr>
      </p:pic>
      <p:pic>
        <p:nvPicPr>
          <p:cNvPr descr="Icono&#10;&#10;Descripción generada automáticamente" id="181" name="Google Shape;181;p8"/>
          <p:cNvPicPr preferRelativeResize="0"/>
          <p:nvPr/>
        </p:nvPicPr>
        <p:blipFill rotWithShape="1">
          <a:blip r:embed="rId8">
            <a:alphaModFix/>
          </a:blip>
          <a:srcRect b="0" l="0" r="0" t="0"/>
          <a:stretch/>
        </p:blipFill>
        <p:spPr>
          <a:xfrm>
            <a:off x="2788880" y="5125723"/>
            <a:ext cx="3846443" cy="1625380"/>
          </a:xfrm>
          <a:prstGeom prst="rect">
            <a:avLst/>
          </a:prstGeom>
          <a:noFill/>
          <a:ln>
            <a:noFill/>
          </a:ln>
        </p:spPr>
      </p:pic>
      <p:sp>
        <p:nvSpPr>
          <p:cNvPr id="182" name="Google Shape;182;p8"/>
          <p:cNvSpPr txBox="1"/>
          <p:nvPr/>
        </p:nvSpPr>
        <p:spPr>
          <a:xfrm>
            <a:off x="547673" y="2530392"/>
            <a:ext cx="1909176"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800" u="none" cap="none" strike="noStrike">
                <a:solidFill>
                  <a:schemeClr val="lt1"/>
                </a:solidFill>
                <a:latin typeface="Play"/>
                <a:ea typeface="Play"/>
                <a:cs typeface="Play"/>
                <a:sym typeface="Play"/>
              </a:rPr>
              <a:t>1ra etapa</a:t>
            </a:r>
            <a:endParaRPr/>
          </a:p>
        </p:txBody>
      </p:sp>
      <p:sp>
        <p:nvSpPr>
          <p:cNvPr id="183" name="Google Shape;183;p8"/>
          <p:cNvSpPr txBox="1"/>
          <p:nvPr/>
        </p:nvSpPr>
        <p:spPr>
          <a:xfrm>
            <a:off x="433373" y="4083709"/>
            <a:ext cx="1909176"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lt1"/>
                </a:solidFill>
                <a:latin typeface="Play"/>
                <a:ea typeface="Play"/>
                <a:cs typeface="Play"/>
                <a:sym typeface="Play"/>
              </a:rPr>
              <a:t>2da etapa</a:t>
            </a:r>
            <a:endParaRPr/>
          </a:p>
        </p:txBody>
      </p:sp>
      <p:sp>
        <p:nvSpPr>
          <p:cNvPr id="184" name="Google Shape;184;p8"/>
          <p:cNvSpPr txBox="1"/>
          <p:nvPr/>
        </p:nvSpPr>
        <p:spPr>
          <a:xfrm>
            <a:off x="459961" y="5514379"/>
            <a:ext cx="1909176"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lt1"/>
                </a:solidFill>
                <a:latin typeface="Play"/>
                <a:ea typeface="Play"/>
                <a:cs typeface="Play"/>
                <a:sym typeface="Play"/>
              </a:rPr>
              <a:t>3ra etapa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75"/>
                                        </p:tgtEl>
                                        <p:attrNameLst>
                                          <p:attrName>style.visibility</p:attrName>
                                        </p:attrNameLst>
                                      </p:cBhvr>
                                      <p:to>
                                        <p:strVal val="visible"/>
                                      </p:to>
                                    </p:set>
                                    <p:animEffect filter="fade" transition="in">
                                      <p:cBhvr>
                                        <p:cTn dur="4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8" name="Shape 188"/>
        <p:cNvGrpSpPr/>
        <p:nvPr/>
      </p:nvGrpSpPr>
      <p:grpSpPr>
        <a:xfrm>
          <a:off x="0" y="0"/>
          <a:ext cx="0" cy="0"/>
          <a:chOff x="0" y="0"/>
          <a:chExt cx="0" cy="0"/>
        </a:xfrm>
      </p:grpSpPr>
      <p:sp>
        <p:nvSpPr>
          <p:cNvPr id="189" name="Google Shape;189;p9"/>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lay"/>
              <a:ea typeface="Play"/>
              <a:cs typeface="Play"/>
              <a:sym typeface="Play"/>
            </a:endParaRPr>
          </a:p>
        </p:txBody>
      </p:sp>
      <p:pic>
        <p:nvPicPr>
          <p:cNvPr id="190" name="Google Shape;190;p9"/>
          <p:cNvPicPr preferRelativeResize="0"/>
          <p:nvPr/>
        </p:nvPicPr>
        <p:blipFill rotWithShape="1">
          <a:blip r:embed="rId3">
            <a:alphaModFix/>
          </a:blip>
          <a:srcRect b="-1" l="0" r="29086" t="0"/>
          <a:stretch/>
        </p:blipFill>
        <p:spPr>
          <a:xfrm>
            <a:off x="5318308" y="10"/>
            <a:ext cx="6873692" cy="685799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close/>
              </a:path>
            </a:pathLst>
          </a:custGeom>
          <a:noFill/>
          <a:ln>
            <a:noFill/>
          </a:ln>
        </p:spPr>
      </p:pic>
      <p:sp>
        <p:nvSpPr>
          <p:cNvPr id="191" name="Google Shape;191;p9"/>
          <p:cNvSpPr txBox="1"/>
          <p:nvPr>
            <p:ph type="ctrTitle"/>
          </p:nvPr>
        </p:nvSpPr>
        <p:spPr>
          <a:xfrm>
            <a:off x="1195760" y="124428"/>
            <a:ext cx="9800479" cy="1147782"/>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rgbClr val="F2F0F4"/>
              </a:buClr>
              <a:buSzPts val="4450"/>
              <a:buFont typeface="Montserrat"/>
              <a:buNone/>
            </a:pPr>
            <a:r>
              <a:rPr b="1" lang="en-US" sz="4000">
                <a:latin typeface="Montserrat"/>
                <a:ea typeface="Montserrat"/>
                <a:cs typeface="Montserrat"/>
                <a:sym typeface="Montserrat"/>
              </a:rPr>
              <a:t>ARQUITECTURA DE SOFTWARE</a:t>
            </a:r>
            <a:endParaRPr b="1" sz="4000">
              <a:latin typeface="Calibri"/>
              <a:ea typeface="Calibri"/>
              <a:cs typeface="Calibri"/>
              <a:sym typeface="Calibri"/>
            </a:endParaRPr>
          </a:p>
        </p:txBody>
      </p:sp>
      <p:pic>
        <p:nvPicPr>
          <p:cNvPr descr="Diagrama&#10;&#10;Descripción generada automáticamente" id="192" name="Google Shape;192;p9"/>
          <p:cNvPicPr preferRelativeResize="0"/>
          <p:nvPr/>
        </p:nvPicPr>
        <p:blipFill rotWithShape="1">
          <a:blip r:embed="rId4">
            <a:alphaModFix/>
          </a:blip>
          <a:srcRect b="0" l="0" r="0" t="0"/>
          <a:stretch/>
        </p:blipFill>
        <p:spPr>
          <a:xfrm>
            <a:off x="1414060" y="1007998"/>
            <a:ext cx="9363880" cy="5725574"/>
          </a:xfrm>
          <a:prstGeom prst="rect">
            <a:avLst/>
          </a:prstGeom>
          <a:noFill/>
          <a:ln>
            <a:noFill/>
          </a:ln>
          <a:effectLst>
            <a:outerShdw blurRad="50800" rotWithShape="0" algn="ctr" dir="5400000" dist="50800">
              <a:schemeClr val="dk1"/>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91"/>
                                        </p:tgtEl>
                                        <p:attrNameLst>
                                          <p:attrName>style.visibility</p:attrName>
                                        </p:attrNameLst>
                                      </p:cBhvr>
                                      <p:to>
                                        <p:strVal val="visible"/>
                                      </p:to>
                                    </p:set>
                                    <p:animEffect filter="fade" transition="in">
                                      <p:cBhvr>
                                        <p:cTn dur="400"/>
                                        <p:tgtEl>
                                          <p:spTgt spid="1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RegattaVTI">
  <a:themeElements>
    <a:clrScheme name="AnalogousFromDarkSeedLeftStep">
      <a:dk1>
        <a:srgbClr val="000000"/>
      </a:dk1>
      <a:lt1>
        <a:srgbClr val="FFFFFF"/>
      </a:lt1>
      <a:dk2>
        <a:srgbClr val="1F3837"/>
      </a:dk2>
      <a:lt2>
        <a:srgbClr val="E8E7E2"/>
      </a:lt2>
      <a:accent1>
        <a:srgbClr val="294FE7"/>
      </a:accent1>
      <a:accent2>
        <a:srgbClr val="178DD5"/>
      </a:accent2>
      <a:accent3>
        <a:srgbClr val="20B6B1"/>
      </a:accent3>
      <a:accent4>
        <a:srgbClr val="14B96F"/>
      </a:accent4>
      <a:accent5>
        <a:srgbClr val="21BB35"/>
      </a:accent5>
      <a:accent6>
        <a:srgbClr val="44BB14"/>
      </a:accent6>
      <a:hlink>
        <a:srgbClr val="31944E"/>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2024-11-23T21:33:11Z</dcterms:created>
  <dc:creator>Erick Araya</dc:creator>
</cp:coreProperties>
</file>